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29"/>
  </p:notesMasterIdLst>
  <p:sldIdLst>
    <p:sldId id="256" r:id="rId2"/>
    <p:sldId id="260" r:id="rId3"/>
    <p:sldId id="261" r:id="rId4"/>
    <p:sldId id="275" r:id="rId5"/>
    <p:sldId id="276" r:id="rId6"/>
    <p:sldId id="277" r:id="rId7"/>
    <p:sldId id="278" r:id="rId8"/>
    <p:sldId id="279" r:id="rId9"/>
    <p:sldId id="274" r:id="rId10"/>
    <p:sldId id="282" r:id="rId11"/>
    <p:sldId id="280" r:id="rId12"/>
    <p:sldId id="284" r:id="rId13"/>
    <p:sldId id="283" r:id="rId14"/>
    <p:sldId id="289" r:id="rId15"/>
    <p:sldId id="294" r:id="rId16"/>
    <p:sldId id="295" r:id="rId17"/>
    <p:sldId id="296" r:id="rId18"/>
    <p:sldId id="298" r:id="rId19"/>
    <p:sldId id="299" r:id="rId20"/>
    <p:sldId id="302" r:id="rId21"/>
    <p:sldId id="300" r:id="rId22"/>
    <p:sldId id="303" r:id="rId23"/>
    <p:sldId id="304" r:id="rId24"/>
    <p:sldId id="305" r:id="rId25"/>
    <p:sldId id="307" r:id="rId26"/>
    <p:sldId id="306" r:id="rId27"/>
    <p:sldId id="30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3AD8DB-E32C-452D-9D20-F0980B1F1496}" v="1" dt="2022-03-06T06:41:01.3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 현우" userId="cfd135f459d14191" providerId="LiveId" clId="{CD3AD8DB-E32C-452D-9D20-F0980B1F1496}"/>
    <pc:docChg chg="delSld modSld">
      <pc:chgData name="박 현우" userId="cfd135f459d14191" providerId="LiveId" clId="{CD3AD8DB-E32C-452D-9D20-F0980B1F1496}" dt="2022-03-06T06:41:24.687" v="30" actId="47"/>
      <pc:docMkLst>
        <pc:docMk/>
      </pc:docMkLst>
      <pc:sldChg chg="del">
        <pc:chgData name="박 현우" userId="cfd135f459d14191" providerId="LiveId" clId="{CD3AD8DB-E32C-452D-9D20-F0980B1F1496}" dt="2022-03-06T06:41:24.687" v="30" actId="47"/>
        <pc:sldMkLst>
          <pc:docMk/>
          <pc:sldMk cId="1286484442" sldId="297"/>
        </pc:sldMkLst>
      </pc:sldChg>
      <pc:sldChg chg="modSp mod">
        <pc:chgData name="박 현우" userId="cfd135f459d14191" providerId="LiveId" clId="{CD3AD8DB-E32C-452D-9D20-F0980B1F1496}" dt="2022-03-06T06:41:10.505" v="29" actId="20577"/>
        <pc:sldMkLst>
          <pc:docMk/>
          <pc:sldMk cId="2665224280" sldId="304"/>
        </pc:sldMkLst>
        <pc:spChg chg="mod">
          <ac:chgData name="박 현우" userId="cfd135f459d14191" providerId="LiveId" clId="{CD3AD8DB-E32C-452D-9D20-F0980B1F1496}" dt="2022-03-06T06:41:10.505" v="29" actId="20577"/>
          <ac:spMkLst>
            <pc:docMk/>
            <pc:sldMk cId="2665224280" sldId="304"/>
            <ac:spMk id="4" creationId="{EC11FA27-58FD-40BF-889A-375846A0BA5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41E7D5-4B52-45E2-8F8B-6C06DCF1D429}" type="doc">
      <dgm:prSet loTypeId="urn:microsoft.com/office/officeart/2005/8/layout/lProcess1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pPr latinLnBrk="1"/>
          <a:endParaRPr lang="ko-KR" altLang="en-US"/>
        </a:p>
      </dgm:t>
    </dgm:pt>
    <dgm:pt modelId="{AE916099-84EB-4C44-A676-1F3CFE5F4BAA}">
      <dgm:prSet phldrT="[텍스트]"/>
      <dgm:spPr/>
      <dgm:t>
        <a:bodyPr/>
        <a:lstStyle/>
        <a:p>
          <a:pPr latinLnBrk="1"/>
          <a:r>
            <a:rPr lang="ko-KR" altLang="en-US" dirty="0"/>
            <a:t>기본</a:t>
          </a:r>
        </a:p>
      </dgm:t>
    </dgm:pt>
    <dgm:pt modelId="{21DFF7FA-C674-4523-B6ED-666C480B34FC}" type="parTrans" cxnId="{39EE7013-5750-4C54-B55D-3F25733A997D}">
      <dgm:prSet/>
      <dgm:spPr/>
      <dgm:t>
        <a:bodyPr/>
        <a:lstStyle/>
        <a:p>
          <a:pPr latinLnBrk="1"/>
          <a:endParaRPr lang="ko-KR" altLang="en-US"/>
        </a:p>
      </dgm:t>
    </dgm:pt>
    <dgm:pt modelId="{6549966D-6DDE-4672-B372-F2F26ED03F64}" type="sibTrans" cxnId="{39EE7013-5750-4C54-B55D-3F25733A997D}">
      <dgm:prSet/>
      <dgm:spPr/>
      <dgm:t>
        <a:bodyPr/>
        <a:lstStyle/>
        <a:p>
          <a:pPr latinLnBrk="1"/>
          <a:endParaRPr lang="ko-KR" altLang="en-US"/>
        </a:p>
      </dgm:t>
    </dgm:pt>
    <dgm:pt modelId="{00E2DE9E-CA04-4451-A6F5-01475346882B}">
      <dgm:prSet phldrT="[텍스트]"/>
      <dgm:spPr/>
      <dgm:t>
        <a:bodyPr/>
        <a:lstStyle/>
        <a:p>
          <a:pPr latinLnBrk="1"/>
          <a:r>
            <a:rPr lang="ko-KR" altLang="en-US" dirty="0"/>
            <a:t>기본 용어와 자료형</a:t>
          </a:r>
        </a:p>
      </dgm:t>
    </dgm:pt>
    <dgm:pt modelId="{6CBF56A8-6191-49EA-92A2-025B4B0F8982}" type="parTrans" cxnId="{48291F35-7A0F-4639-9E5A-2EE5F8F48B88}">
      <dgm:prSet/>
      <dgm:spPr/>
      <dgm:t>
        <a:bodyPr/>
        <a:lstStyle/>
        <a:p>
          <a:pPr latinLnBrk="1"/>
          <a:endParaRPr lang="ko-KR" altLang="en-US"/>
        </a:p>
      </dgm:t>
    </dgm:pt>
    <dgm:pt modelId="{E66681AA-5F73-4BED-95A2-0F02E0A67343}" type="sibTrans" cxnId="{48291F35-7A0F-4639-9E5A-2EE5F8F48B88}">
      <dgm:prSet/>
      <dgm:spPr/>
      <dgm:t>
        <a:bodyPr/>
        <a:lstStyle/>
        <a:p>
          <a:pPr latinLnBrk="1"/>
          <a:endParaRPr lang="ko-KR" altLang="en-US"/>
        </a:p>
      </dgm:t>
    </dgm:pt>
    <dgm:pt modelId="{ABA1E165-5968-498C-A4B5-5748414C2AF4}">
      <dgm:prSet phldrT="[텍스트]"/>
      <dgm:spPr/>
      <dgm:t>
        <a:bodyPr/>
        <a:lstStyle/>
        <a:p>
          <a:pPr latinLnBrk="1"/>
          <a:r>
            <a:rPr lang="ko-KR" altLang="en-US" dirty="0"/>
            <a:t>연산자</a:t>
          </a:r>
        </a:p>
      </dgm:t>
    </dgm:pt>
    <dgm:pt modelId="{5162194F-78D2-4A1D-B454-C40CA2EB9FA0}" type="parTrans" cxnId="{13C3399E-B83D-4A1C-8710-49F99BEC4273}">
      <dgm:prSet/>
      <dgm:spPr/>
      <dgm:t>
        <a:bodyPr/>
        <a:lstStyle/>
        <a:p>
          <a:pPr latinLnBrk="1"/>
          <a:endParaRPr lang="ko-KR" altLang="en-US"/>
        </a:p>
      </dgm:t>
    </dgm:pt>
    <dgm:pt modelId="{7CC837A5-AC52-4C5A-B6D2-07AF8ACD2B11}" type="sibTrans" cxnId="{13C3399E-B83D-4A1C-8710-49F99BEC4273}">
      <dgm:prSet/>
      <dgm:spPr/>
      <dgm:t>
        <a:bodyPr/>
        <a:lstStyle/>
        <a:p>
          <a:pPr latinLnBrk="1"/>
          <a:endParaRPr lang="ko-KR" altLang="en-US"/>
        </a:p>
      </dgm:t>
    </dgm:pt>
    <dgm:pt modelId="{CCF7C38A-BACA-49E2-AEC6-9E71659D4B13}">
      <dgm:prSet phldrT="[텍스트]"/>
      <dgm:spPr/>
      <dgm:t>
        <a:bodyPr/>
        <a:lstStyle/>
        <a:p>
          <a:pPr latinLnBrk="1"/>
          <a:r>
            <a:rPr lang="ko-KR" altLang="en-US" dirty="0"/>
            <a:t>클래스</a:t>
          </a:r>
        </a:p>
      </dgm:t>
    </dgm:pt>
    <dgm:pt modelId="{0B723D26-4986-4DCE-8BFF-64A56C72BAED}" type="parTrans" cxnId="{195A5BB0-3585-4842-AE86-E39E0CD0BF76}">
      <dgm:prSet/>
      <dgm:spPr/>
      <dgm:t>
        <a:bodyPr/>
        <a:lstStyle/>
        <a:p>
          <a:pPr latinLnBrk="1"/>
          <a:endParaRPr lang="ko-KR" altLang="en-US"/>
        </a:p>
      </dgm:t>
    </dgm:pt>
    <dgm:pt modelId="{4E616399-B88B-4D99-A265-B33A3C99F06C}" type="sibTrans" cxnId="{195A5BB0-3585-4842-AE86-E39E0CD0BF76}">
      <dgm:prSet/>
      <dgm:spPr/>
      <dgm:t>
        <a:bodyPr/>
        <a:lstStyle/>
        <a:p>
          <a:pPr latinLnBrk="1"/>
          <a:endParaRPr lang="ko-KR" altLang="en-US"/>
        </a:p>
      </dgm:t>
    </dgm:pt>
    <dgm:pt modelId="{AC6663B0-B034-4514-9A3A-779D78E60AE5}">
      <dgm:prSet phldrT="[텍스트]"/>
      <dgm:spPr/>
      <dgm:t>
        <a:bodyPr/>
        <a:lstStyle/>
        <a:p>
          <a:pPr latinLnBrk="1"/>
          <a:r>
            <a:rPr lang="ko-KR" altLang="en-US" dirty="0"/>
            <a:t>클래스</a:t>
          </a:r>
          <a:r>
            <a:rPr lang="en-US" altLang="ko-KR" dirty="0"/>
            <a:t>/ </a:t>
          </a:r>
          <a:r>
            <a:rPr lang="ko-KR" altLang="en-US" dirty="0"/>
            <a:t>인스턴스 변수</a:t>
          </a:r>
        </a:p>
      </dgm:t>
    </dgm:pt>
    <dgm:pt modelId="{FDEA6512-E286-465E-9F4D-F804690005AE}" type="parTrans" cxnId="{EC9B4CB0-8A07-466F-A434-E2116C9B531F}">
      <dgm:prSet/>
      <dgm:spPr/>
      <dgm:t>
        <a:bodyPr/>
        <a:lstStyle/>
        <a:p>
          <a:pPr latinLnBrk="1"/>
          <a:endParaRPr lang="ko-KR" altLang="en-US"/>
        </a:p>
      </dgm:t>
    </dgm:pt>
    <dgm:pt modelId="{361F5031-4016-4A67-8B90-8CFC089F68E5}" type="sibTrans" cxnId="{EC9B4CB0-8A07-466F-A434-E2116C9B531F}">
      <dgm:prSet/>
      <dgm:spPr/>
      <dgm:t>
        <a:bodyPr/>
        <a:lstStyle/>
        <a:p>
          <a:pPr latinLnBrk="1"/>
          <a:endParaRPr lang="ko-KR" altLang="en-US"/>
        </a:p>
      </dgm:t>
    </dgm:pt>
    <dgm:pt modelId="{7232177E-6408-4882-BBB6-F2CAC27501FF}">
      <dgm:prSet phldrT="[텍스트]"/>
      <dgm:spPr/>
      <dgm:t>
        <a:bodyPr/>
        <a:lstStyle/>
        <a:p>
          <a:pPr latinLnBrk="1"/>
          <a:r>
            <a:rPr lang="ko-KR" altLang="en-US" dirty="0"/>
            <a:t>메서드</a:t>
          </a:r>
        </a:p>
      </dgm:t>
    </dgm:pt>
    <dgm:pt modelId="{0AC1579D-CEB4-49AD-BA3A-455801E3B455}" type="parTrans" cxnId="{E6269B9B-FB7A-4E9B-AC0C-4DB76D0BD030}">
      <dgm:prSet/>
      <dgm:spPr/>
      <dgm:t>
        <a:bodyPr/>
        <a:lstStyle/>
        <a:p>
          <a:pPr latinLnBrk="1"/>
          <a:endParaRPr lang="ko-KR" altLang="en-US"/>
        </a:p>
      </dgm:t>
    </dgm:pt>
    <dgm:pt modelId="{D6197BBF-D0F6-4D72-9940-AE55F5F543C6}" type="sibTrans" cxnId="{E6269B9B-FB7A-4E9B-AC0C-4DB76D0BD030}">
      <dgm:prSet/>
      <dgm:spPr/>
      <dgm:t>
        <a:bodyPr/>
        <a:lstStyle/>
        <a:p>
          <a:pPr latinLnBrk="1"/>
          <a:endParaRPr lang="ko-KR" altLang="en-US"/>
        </a:p>
      </dgm:t>
    </dgm:pt>
    <dgm:pt modelId="{B4F145EE-4BE0-44D3-9A57-B7C14612D564}">
      <dgm:prSet phldrT="[텍스트]"/>
      <dgm:spPr/>
      <dgm:t>
        <a:bodyPr/>
        <a:lstStyle/>
        <a:p>
          <a:pPr latinLnBrk="1"/>
          <a:r>
            <a:rPr lang="ko-KR" altLang="en-US" dirty="0"/>
            <a:t>조건문</a:t>
          </a:r>
        </a:p>
      </dgm:t>
    </dgm:pt>
    <dgm:pt modelId="{DE78084C-3BC3-4D50-9554-A1EAF0F0EC8B}" type="parTrans" cxnId="{C893AC65-937E-4A0F-98E2-E3A90282D62B}">
      <dgm:prSet/>
      <dgm:spPr/>
      <dgm:t>
        <a:bodyPr/>
        <a:lstStyle/>
        <a:p>
          <a:pPr latinLnBrk="1"/>
          <a:endParaRPr lang="ko-KR" altLang="en-US"/>
        </a:p>
      </dgm:t>
    </dgm:pt>
    <dgm:pt modelId="{6C89794F-B54C-4B41-8187-86B35262772F}" type="sibTrans" cxnId="{C893AC65-937E-4A0F-98E2-E3A90282D62B}">
      <dgm:prSet/>
      <dgm:spPr/>
      <dgm:t>
        <a:bodyPr/>
        <a:lstStyle/>
        <a:p>
          <a:pPr latinLnBrk="1"/>
          <a:endParaRPr lang="ko-KR" altLang="en-US"/>
        </a:p>
      </dgm:t>
    </dgm:pt>
    <dgm:pt modelId="{6C25AF85-7126-412B-ABE8-1A457AD8F541}">
      <dgm:prSet phldrT="[텍스트]"/>
      <dgm:spPr/>
      <dgm:t>
        <a:bodyPr/>
        <a:lstStyle/>
        <a:p>
          <a:pPr latinLnBrk="1"/>
          <a:r>
            <a:rPr lang="ko-KR" altLang="en-US" dirty="0" err="1"/>
            <a:t>반복문</a:t>
          </a:r>
          <a:endParaRPr lang="ko-KR" altLang="en-US" dirty="0"/>
        </a:p>
      </dgm:t>
    </dgm:pt>
    <dgm:pt modelId="{92C1AD1E-4EAF-409C-B82A-1C2FC2A405BC}" type="parTrans" cxnId="{64510F2E-CE4E-457C-984F-74AC311509EF}">
      <dgm:prSet/>
      <dgm:spPr/>
      <dgm:t>
        <a:bodyPr/>
        <a:lstStyle/>
        <a:p>
          <a:pPr latinLnBrk="1"/>
          <a:endParaRPr lang="ko-KR" altLang="en-US"/>
        </a:p>
      </dgm:t>
    </dgm:pt>
    <dgm:pt modelId="{273883F9-99E5-4AEB-88DB-E836657C68E2}" type="sibTrans" cxnId="{64510F2E-CE4E-457C-984F-74AC311509EF}">
      <dgm:prSet/>
      <dgm:spPr/>
      <dgm:t>
        <a:bodyPr/>
        <a:lstStyle/>
        <a:p>
          <a:pPr latinLnBrk="1"/>
          <a:endParaRPr lang="ko-KR" altLang="en-US"/>
        </a:p>
      </dgm:t>
    </dgm:pt>
    <dgm:pt modelId="{73527F3E-339E-48BE-9E18-D10ECA2365A7}">
      <dgm:prSet phldrT="[텍스트]"/>
      <dgm:spPr/>
      <dgm:t>
        <a:bodyPr/>
        <a:lstStyle/>
        <a:p>
          <a:pPr latinLnBrk="1"/>
          <a:r>
            <a:rPr lang="ko-KR" altLang="en-US" dirty="0"/>
            <a:t>상속과 </a:t>
          </a:r>
          <a:r>
            <a:rPr lang="ko-KR" altLang="en-US" dirty="0" err="1"/>
            <a:t>다형성</a:t>
          </a:r>
          <a:endParaRPr lang="ko-KR" altLang="en-US" dirty="0"/>
        </a:p>
      </dgm:t>
    </dgm:pt>
    <dgm:pt modelId="{958AD322-8A01-49E2-AE07-A7974303346F}" type="parTrans" cxnId="{A0C879AB-D155-4289-8770-9026E3E294A5}">
      <dgm:prSet/>
      <dgm:spPr/>
      <dgm:t>
        <a:bodyPr/>
        <a:lstStyle/>
        <a:p>
          <a:pPr latinLnBrk="1"/>
          <a:endParaRPr lang="ko-KR" altLang="en-US"/>
        </a:p>
      </dgm:t>
    </dgm:pt>
    <dgm:pt modelId="{AF8FD3CE-3D12-4669-8347-C4238C7269B9}" type="sibTrans" cxnId="{A0C879AB-D155-4289-8770-9026E3E294A5}">
      <dgm:prSet/>
      <dgm:spPr/>
      <dgm:t>
        <a:bodyPr/>
        <a:lstStyle/>
        <a:p>
          <a:pPr latinLnBrk="1"/>
          <a:endParaRPr lang="ko-KR" altLang="en-US"/>
        </a:p>
      </dgm:t>
    </dgm:pt>
    <dgm:pt modelId="{52E5036B-4C55-4B54-BFD2-AFCFE0568AEC}">
      <dgm:prSet phldrT="[텍스트]"/>
      <dgm:spPr/>
      <dgm:t>
        <a:bodyPr/>
        <a:lstStyle/>
        <a:p>
          <a:pPr latinLnBrk="1"/>
          <a:r>
            <a:rPr lang="ko-KR" altLang="en-US" dirty="0" err="1"/>
            <a:t>제너릭</a:t>
          </a:r>
          <a:r>
            <a:rPr lang="en-US" altLang="ko-KR" dirty="0"/>
            <a:t>, </a:t>
          </a:r>
          <a:r>
            <a:rPr lang="ko-KR" altLang="en-US" dirty="0"/>
            <a:t>구조체</a:t>
          </a:r>
        </a:p>
      </dgm:t>
    </dgm:pt>
    <dgm:pt modelId="{3C0EDC35-AE51-41B1-82E4-B2E3677A2532}" type="parTrans" cxnId="{CBAA5661-4200-4DF6-9CBC-167D4DB7623C}">
      <dgm:prSet/>
      <dgm:spPr/>
      <dgm:t>
        <a:bodyPr/>
        <a:lstStyle/>
        <a:p>
          <a:pPr latinLnBrk="1"/>
          <a:endParaRPr lang="ko-KR" altLang="en-US"/>
        </a:p>
      </dgm:t>
    </dgm:pt>
    <dgm:pt modelId="{96D5DF0A-0C58-496D-8320-697DB3E1063D}" type="sibTrans" cxnId="{CBAA5661-4200-4DF6-9CBC-167D4DB7623C}">
      <dgm:prSet/>
      <dgm:spPr/>
      <dgm:t>
        <a:bodyPr/>
        <a:lstStyle/>
        <a:p>
          <a:pPr latinLnBrk="1"/>
          <a:endParaRPr lang="ko-KR" altLang="en-US"/>
        </a:p>
      </dgm:t>
    </dgm:pt>
    <dgm:pt modelId="{3C8BB6F0-065B-499E-BB1A-072C997F2785}">
      <dgm:prSet phldrT="[텍스트]"/>
      <dgm:spPr/>
      <dgm:t>
        <a:bodyPr/>
        <a:lstStyle/>
        <a:p>
          <a:pPr latinLnBrk="1"/>
          <a:r>
            <a:rPr lang="ko-KR" altLang="en-US" dirty="0"/>
            <a:t>추가</a:t>
          </a:r>
        </a:p>
      </dgm:t>
    </dgm:pt>
    <dgm:pt modelId="{9135350D-7E65-46AF-A2CD-CA6FFF1902DF}" type="parTrans" cxnId="{430E5FCD-09D8-4366-91C2-7F6057131C5D}">
      <dgm:prSet/>
      <dgm:spPr/>
      <dgm:t>
        <a:bodyPr/>
        <a:lstStyle/>
        <a:p>
          <a:pPr latinLnBrk="1"/>
          <a:endParaRPr lang="ko-KR" altLang="en-US"/>
        </a:p>
      </dgm:t>
    </dgm:pt>
    <dgm:pt modelId="{91B00257-2EBA-4D8B-AA11-7FEDE6056B52}" type="sibTrans" cxnId="{430E5FCD-09D8-4366-91C2-7F6057131C5D}">
      <dgm:prSet/>
      <dgm:spPr/>
      <dgm:t>
        <a:bodyPr/>
        <a:lstStyle/>
        <a:p>
          <a:pPr latinLnBrk="1"/>
          <a:endParaRPr lang="ko-KR" altLang="en-US"/>
        </a:p>
      </dgm:t>
    </dgm:pt>
    <dgm:pt modelId="{BCB97022-959D-4A87-AFCF-66F1F58C24D7}">
      <dgm:prSet phldrT="[텍스트]"/>
      <dgm:spPr/>
      <dgm:t>
        <a:bodyPr/>
        <a:lstStyle/>
        <a:p>
          <a:pPr latinLnBrk="1"/>
          <a:r>
            <a:rPr lang="ko-KR" altLang="en-US" dirty="0"/>
            <a:t>예외 처리</a:t>
          </a:r>
        </a:p>
      </dgm:t>
    </dgm:pt>
    <dgm:pt modelId="{08BBB100-B11A-49CF-9D72-9E4779BADF4B}" type="parTrans" cxnId="{0E595EA4-B413-4537-9CE8-708E0E1F4B1C}">
      <dgm:prSet/>
      <dgm:spPr/>
      <dgm:t>
        <a:bodyPr/>
        <a:lstStyle/>
        <a:p>
          <a:pPr latinLnBrk="1"/>
          <a:endParaRPr lang="ko-KR" altLang="en-US"/>
        </a:p>
      </dgm:t>
    </dgm:pt>
    <dgm:pt modelId="{A8C69E74-1B48-4DC5-BF29-51D4E0EA9425}" type="sibTrans" cxnId="{0E595EA4-B413-4537-9CE8-708E0E1F4B1C}">
      <dgm:prSet/>
      <dgm:spPr/>
      <dgm:t>
        <a:bodyPr/>
        <a:lstStyle/>
        <a:p>
          <a:pPr latinLnBrk="1"/>
          <a:endParaRPr lang="ko-KR" altLang="en-US"/>
        </a:p>
      </dgm:t>
    </dgm:pt>
    <dgm:pt modelId="{0A9B1991-9568-4E48-9ECF-155D0572C0A2}" type="pres">
      <dgm:prSet presAssocID="{7941E7D5-4B52-45E2-8F8B-6C06DCF1D429}" presName="Name0" presStyleCnt="0">
        <dgm:presLayoutVars>
          <dgm:dir/>
          <dgm:animLvl val="lvl"/>
          <dgm:resizeHandles val="exact"/>
        </dgm:presLayoutVars>
      </dgm:prSet>
      <dgm:spPr/>
    </dgm:pt>
    <dgm:pt modelId="{D9E98562-492B-49FA-B2E9-466D6DFB4C29}" type="pres">
      <dgm:prSet presAssocID="{AE916099-84EB-4C44-A676-1F3CFE5F4BAA}" presName="vertFlow" presStyleCnt="0"/>
      <dgm:spPr/>
    </dgm:pt>
    <dgm:pt modelId="{037CD922-52CE-4001-8EB7-F19B3BC4F01A}" type="pres">
      <dgm:prSet presAssocID="{AE916099-84EB-4C44-A676-1F3CFE5F4BAA}" presName="header" presStyleLbl="node1" presStyleIdx="0" presStyleCnt="3"/>
      <dgm:spPr/>
    </dgm:pt>
    <dgm:pt modelId="{90A2152F-8A99-4FAD-B1D6-F4FED83237CE}" type="pres">
      <dgm:prSet presAssocID="{6CBF56A8-6191-49EA-92A2-025B4B0F8982}" presName="parTrans" presStyleLbl="sibTrans2D1" presStyleIdx="0" presStyleCnt="9"/>
      <dgm:spPr/>
    </dgm:pt>
    <dgm:pt modelId="{DF0C9936-A37C-4413-BF20-F419F6DE1B1A}" type="pres">
      <dgm:prSet presAssocID="{00E2DE9E-CA04-4451-A6F5-01475346882B}" presName="child" presStyleLbl="alignAccFollowNode1" presStyleIdx="0" presStyleCnt="9">
        <dgm:presLayoutVars>
          <dgm:chMax val="0"/>
          <dgm:bulletEnabled val="1"/>
        </dgm:presLayoutVars>
      </dgm:prSet>
      <dgm:spPr/>
    </dgm:pt>
    <dgm:pt modelId="{F944D79C-38BE-4F47-9633-4139FE7B6346}" type="pres">
      <dgm:prSet presAssocID="{E66681AA-5F73-4BED-95A2-0F02E0A67343}" presName="sibTrans" presStyleLbl="sibTrans2D1" presStyleIdx="1" presStyleCnt="9"/>
      <dgm:spPr/>
    </dgm:pt>
    <dgm:pt modelId="{BF6CEAE0-6D27-4398-8C46-9D79B76E8E70}" type="pres">
      <dgm:prSet presAssocID="{ABA1E165-5968-498C-A4B5-5748414C2AF4}" presName="child" presStyleLbl="alignAccFollowNode1" presStyleIdx="1" presStyleCnt="9">
        <dgm:presLayoutVars>
          <dgm:chMax val="0"/>
          <dgm:bulletEnabled val="1"/>
        </dgm:presLayoutVars>
      </dgm:prSet>
      <dgm:spPr/>
    </dgm:pt>
    <dgm:pt modelId="{DBAB27B5-8793-4DE1-8ED7-301631F91A3C}" type="pres">
      <dgm:prSet presAssocID="{7CC837A5-AC52-4C5A-B6D2-07AF8ACD2B11}" presName="sibTrans" presStyleLbl="sibTrans2D1" presStyleIdx="2" presStyleCnt="9"/>
      <dgm:spPr/>
    </dgm:pt>
    <dgm:pt modelId="{846FEC5A-D507-4265-9FBA-E1973044869F}" type="pres">
      <dgm:prSet presAssocID="{B4F145EE-4BE0-44D3-9A57-B7C14612D564}" presName="child" presStyleLbl="alignAccFollowNode1" presStyleIdx="2" presStyleCnt="9">
        <dgm:presLayoutVars>
          <dgm:chMax val="0"/>
          <dgm:bulletEnabled val="1"/>
        </dgm:presLayoutVars>
      </dgm:prSet>
      <dgm:spPr/>
    </dgm:pt>
    <dgm:pt modelId="{1CBFD0E3-D240-4315-A90B-28EC44B0CDB1}" type="pres">
      <dgm:prSet presAssocID="{6C89794F-B54C-4B41-8187-86B35262772F}" presName="sibTrans" presStyleLbl="sibTrans2D1" presStyleIdx="3" presStyleCnt="9"/>
      <dgm:spPr/>
    </dgm:pt>
    <dgm:pt modelId="{9EC53D42-B2D8-4718-862F-EF4262697B75}" type="pres">
      <dgm:prSet presAssocID="{6C25AF85-7126-412B-ABE8-1A457AD8F541}" presName="child" presStyleLbl="alignAccFollowNode1" presStyleIdx="3" presStyleCnt="9">
        <dgm:presLayoutVars>
          <dgm:chMax val="0"/>
          <dgm:bulletEnabled val="1"/>
        </dgm:presLayoutVars>
      </dgm:prSet>
      <dgm:spPr/>
    </dgm:pt>
    <dgm:pt modelId="{B9B72D16-1357-454B-906E-0F86CB701E52}" type="pres">
      <dgm:prSet presAssocID="{AE916099-84EB-4C44-A676-1F3CFE5F4BAA}" presName="hSp" presStyleCnt="0"/>
      <dgm:spPr/>
    </dgm:pt>
    <dgm:pt modelId="{DE426444-C3EC-48B9-8CAE-29E026189E81}" type="pres">
      <dgm:prSet presAssocID="{CCF7C38A-BACA-49E2-AEC6-9E71659D4B13}" presName="vertFlow" presStyleCnt="0"/>
      <dgm:spPr/>
    </dgm:pt>
    <dgm:pt modelId="{9D1A90BD-2E2B-491C-948F-D4E30E3C7316}" type="pres">
      <dgm:prSet presAssocID="{CCF7C38A-BACA-49E2-AEC6-9E71659D4B13}" presName="header" presStyleLbl="node1" presStyleIdx="1" presStyleCnt="3"/>
      <dgm:spPr/>
    </dgm:pt>
    <dgm:pt modelId="{3A62DF26-5BA4-4B40-B597-1E2A378F513C}" type="pres">
      <dgm:prSet presAssocID="{FDEA6512-E286-465E-9F4D-F804690005AE}" presName="parTrans" presStyleLbl="sibTrans2D1" presStyleIdx="4" presStyleCnt="9"/>
      <dgm:spPr/>
    </dgm:pt>
    <dgm:pt modelId="{1338AC66-3838-4005-8596-AE5CB31E841B}" type="pres">
      <dgm:prSet presAssocID="{AC6663B0-B034-4514-9A3A-779D78E60AE5}" presName="child" presStyleLbl="alignAccFollowNode1" presStyleIdx="4" presStyleCnt="9">
        <dgm:presLayoutVars>
          <dgm:chMax val="0"/>
          <dgm:bulletEnabled val="1"/>
        </dgm:presLayoutVars>
      </dgm:prSet>
      <dgm:spPr/>
    </dgm:pt>
    <dgm:pt modelId="{B79E7C4B-22B1-4CC3-B207-638161CE906C}" type="pres">
      <dgm:prSet presAssocID="{361F5031-4016-4A67-8B90-8CFC089F68E5}" presName="sibTrans" presStyleLbl="sibTrans2D1" presStyleIdx="5" presStyleCnt="9"/>
      <dgm:spPr/>
    </dgm:pt>
    <dgm:pt modelId="{4DFF3591-23B6-4475-8DBE-7FD6075843E5}" type="pres">
      <dgm:prSet presAssocID="{7232177E-6408-4882-BBB6-F2CAC27501FF}" presName="child" presStyleLbl="alignAccFollowNode1" presStyleIdx="5" presStyleCnt="9">
        <dgm:presLayoutVars>
          <dgm:chMax val="0"/>
          <dgm:bulletEnabled val="1"/>
        </dgm:presLayoutVars>
      </dgm:prSet>
      <dgm:spPr/>
    </dgm:pt>
    <dgm:pt modelId="{3F7AE319-9516-40C0-B0C0-BE0B1BFC79F4}" type="pres">
      <dgm:prSet presAssocID="{D6197BBF-D0F6-4D72-9940-AE55F5F543C6}" presName="sibTrans" presStyleLbl="sibTrans2D1" presStyleIdx="6" presStyleCnt="9"/>
      <dgm:spPr/>
    </dgm:pt>
    <dgm:pt modelId="{D54E77AF-CE0C-4445-B76C-F7E0F6DB77C3}" type="pres">
      <dgm:prSet presAssocID="{73527F3E-339E-48BE-9E18-D10ECA2365A7}" presName="child" presStyleLbl="alignAccFollowNode1" presStyleIdx="6" presStyleCnt="9">
        <dgm:presLayoutVars>
          <dgm:chMax val="0"/>
          <dgm:bulletEnabled val="1"/>
        </dgm:presLayoutVars>
      </dgm:prSet>
      <dgm:spPr/>
    </dgm:pt>
    <dgm:pt modelId="{98A0CC9D-BC16-48EC-A051-938C3852E4D8}" type="pres">
      <dgm:prSet presAssocID="{AF8FD3CE-3D12-4669-8347-C4238C7269B9}" presName="sibTrans" presStyleLbl="sibTrans2D1" presStyleIdx="7" presStyleCnt="9"/>
      <dgm:spPr/>
    </dgm:pt>
    <dgm:pt modelId="{3231CD1D-F01F-4AD6-8F12-1BBDC473044A}" type="pres">
      <dgm:prSet presAssocID="{52E5036B-4C55-4B54-BFD2-AFCFE0568AEC}" presName="child" presStyleLbl="alignAccFollowNode1" presStyleIdx="7" presStyleCnt="9">
        <dgm:presLayoutVars>
          <dgm:chMax val="0"/>
          <dgm:bulletEnabled val="1"/>
        </dgm:presLayoutVars>
      </dgm:prSet>
      <dgm:spPr/>
    </dgm:pt>
    <dgm:pt modelId="{4EDEE9E7-C54D-4D68-A112-7B90DA3858E3}" type="pres">
      <dgm:prSet presAssocID="{CCF7C38A-BACA-49E2-AEC6-9E71659D4B13}" presName="hSp" presStyleCnt="0"/>
      <dgm:spPr/>
    </dgm:pt>
    <dgm:pt modelId="{8E247425-2135-49E7-8164-2AF4472153AD}" type="pres">
      <dgm:prSet presAssocID="{3C8BB6F0-065B-499E-BB1A-072C997F2785}" presName="vertFlow" presStyleCnt="0"/>
      <dgm:spPr/>
    </dgm:pt>
    <dgm:pt modelId="{AC605D6C-FA33-43E2-8BB1-22F9AC18BF69}" type="pres">
      <dgm:prSet presAssocID="{3C8BB6F0-065B-499E-BB1A-072C997F2785}" presName="header" presStyleLbl="node1" presStyleIdx="2" presStyleCnt="3"/>
      <dgm:spPr/>
    </dgm:pt>
    <dgm:pt modelId="{BC1E9E61-8279-43FE-A62B-AA0838C5F30B}" type="pres">
      <dgm:prSet presAssocID="{08BBB100-B11A-49CF-9D72-9E4779BADF4B}" presName="parTrans" presStyleLbl="sibTrans2D1" presStyleIdx="8" presStyleCnt="9"/>
      <dgm:spPr/>
    </dgm:pt>
    <dgm:pt modelId="{81ECDA26-D326-4091-A21F-C1B0E9DD2665}" type="pres">
      <dgm:prSet presAssocID="{BCB97022-959D-4A87-AFCF-66F1F58C24D7}" presName="child" presStyleLbl="alignAccFollowNode1" presStyleIdx="8" presStyleCnt="9">
        <dgm:presLayoutVars>
          <dgm:chMax val="0"/>
          <dgm:bulletEnabled val="1"/>
        </dgm:presLayoutVars>
      </dgm:prSet>
      <dgm:spPr/>
    </dgm:pt>
  </dgm:ptLst>
  <dgm:cxnLst>
    <dgm:cxn modelId="{B82A960E-8EE7-4AFD-8E21-05B578E3A22E}" type="presOf" srcId="{AE916099-84EB-4C44-A676-1F3CFE5F4BAA}" destId="{037CD922-52CE-4001-8EB7-F19B3BC4F01A}" srcOrd="0" destOrd="0" presId="urn:microsoft.com/office/officeart/2005/8/layout/lProcess1"/>
    <dgm:cxn modelId="{39EE7013-5750-4C54-B55D-3F25733A997D}" srcId="{7941E7D5-4B52-45E2-8F8B-6C06DCF1D429}" destId="{AE916099-84EB-4C44-A676-1F3CFE5F4BAA}" srcOrd="0" destOrd="0" parTransId="{21DFF7FA-C674-4523-B6ED-666C480B34FC}" sibTransId="{6549966D-6DDE-4672-B372-F2F26ED03F64}"/>
    <dgm:cxn modelId="{F44DDE1A-C406-48F7-A89A-3795C2EE3AE0}" type="presOf" srcId="{ABA1E165-5968-498C-A4B5-5748414C2AF4}" destId="{BF6CEAE0-6D27-4398-8C46-9D79B76E8E70}" srcOrd="0" destOrd="0" presId="urn:microsoft.com/office/officeart/2005/8/layout/lProcess1"/>
    <dgm:cxn modelId="{523EA11D-6111-4BB4-B420-592122C42F0A}" type="presOf" srcId="{E66681AA-5F73-4BED-95A2-0F02E0A67343}" destId="{F944D79C-38BE-4F47-9633-4139FE7B6346}" srcOrd="0" destOrd="0" presId="urn:microsoft.com/office/officeart/2005/8/layout/lProcess1"/>
    <dgm:cxn modelId="{249F0A2C-DC48-4E31-AEEA-C1F26F16BDB6}" type="presOf" srcId="{08BBB100-B11A-49CF-9D72-9E4779BADF4B}" destId="{BC1E9E61-8279-43FE-A62B-AA0838C5F30B}" srcOrd="0" destOrd="0" presId="urn:microsoft.com/office/officeart/2005/8/layout/lProcess1"/>
    <dgm:cxn modelId="{64510F2E-CE4E-457C-984F-74AC311509EF}" srcId="{AE916099-84EB-4C44-A676-1F3CFE5F4BAA}" destId="{6C25AF85-7126-412B-ABE8-1A457AD8F541}" srcOrd="3" destOrd="0" parTransId="{92C1AD1E-4EAF-409C-B82A-1C2FC2A405BC}" sibTransId="{273883F9-99E5-4AEB-88DB-E836657C68E2}"/>
    <dgm:cxn modelId="{48291F35-7A0F-4639-9E5A-2EE5F8F48B88}" srcId="{AE916099-84EB-4C44-A676-1F3CFE5F4BAA}" destId="{00E2DE9E-CA04-4451-A6F5-01475346882B}" srcOrd="0" destOrd="0" parTransId="{6CBF56A8-6191-49EA-92A2-025B4B0F8982}" sibTransId="{E66681AA-5F73-4BED-95A2-0F02E0A67343}"/>
    <dgm:cxn modelId="{F2BBEA3D-9F1F-4F20-97E5-80EC07F6B97A}" type="presOf" srcId="{FDEA6512-E286-465E-9F4D-F804690005AE}" destId="{3A62DF26-5BA4-4B40-B597-1E2A378F513C}" srcOrd="0" destOrd="0" presId="urn:microsoft.com/office/officeart/2005/8/layout/lProcess1"/>
    <dgm:cxn modelId="{CBAA5661-4200-4DF6-9CBC-167D4DB7623C}" srcId="{CCF7C38A-BACA-49E2-AEC6-9E71659D4B13}" destId="{52E5036B-4C55-4B54-BFD2-AFCFE0568AEC}" srcOrd="3" destOrd="0" parTransId="{3C0EDC35-AE51-41B1-82E4-B2E3677A2532}" sibTransId="{96D5DF0A-0C58-496D-8320-697DB3E1063D}"/>
    <dgm:cxn modelId="{4F14F363-E133-4195-8C55-657B0626B2A1}" type="presOf" srcId="{BCB97022-959D-4A87-AFCF-66F1F58C24D7}" destId="{81ECDA26-D326-4091-A21F-C1B0E9DD2665}" srcOrd="0" destOrd="0" presId="urn:microsoft.com/office/officeart/2005/8/layout/lProcess1"/>
    <dgm:cxn modelId="{C893AC65-937E-4A0F-98E2-E3A90282D62B}" srcId="{AE916099-84EB-4C44-A676-1F3CFE5F4BAA}" destId="{B4F145EE-4BE0-44D3-9A57-B7C14612D564}" srcOrd="2" destOrd="0" parTransId="{DE78084C-3BC3-4D50-9554-A1EAF0F0EC8B}" sibTransId="{6C89794F-B54C-4B41-8187-86B35262772F}"/>
    <dgm:cxn modelId="{0999AE48-F473-468D-BEE1-E855D39D486B}" type="presOf" srcId="{AC6663B0-B034-4514-9A3A-779D78E60AE5}" destId="{1338AC66-3838-4005-8596-AE5CB31E841B}" srcOrd="0" destOrd="0" presId="urn:microsoft.com/office/officeart/2005/8/layout/lProcess1"/>
    <dgm:cxn modelId="{14FF1D69-87AC-45A5-8555-B3A7EC2CEF63}" type="presOf" srcId="{73527F3E-339E-48BE-9E18-D10ECA2365A7}" destId="{D54E77AF-CE0C-4445-B76C-F7E0F6DB77C3}" srcOrd="0" destOrd="0" presId="urn:microsoft.com/office/officeart/2005/8/layout/lProcess1"/>
    <dgm:cxn modelId="{3A942969-1BCC-4A8F-B774-783D80002FD8}" type="presOf" srcId="{6CBF56A8-6191-49EA-92A2-025B4B0F8982}" destId="{90A2152F-8A99-4FAD-B1D6-F4FED83237CE}" srcOrd="0" destOrd="0" presId="urn:microsoft.com/office/officeart/2005/8/layout/lProcess1"/>
    <dgm:cxn modelId="{0DD15F72-359D-476D-9C2E-70CBB4ED0DD8}" type="presOf" srcId="{3C8BB6F0-065B-499E-BB1A-072C997F2785}" destId="{AC605D6C-FA33-43E2-8BB1-22F9AC18BF69}" srcOrd="0" destOrd="0" presId="urn:microsoft.com/office/officeart/2005/8/layout/lProcess1"/>
    <dgm:cxn modelId="{BF7A2653-A869-4E4C-9147-7E614EDCCB16}" type="presOf" srcId="{00E2DE9E-CA04-4451-A6F5-01475346882B}" destId="{DF0C9936-A37C-4413-BF20-F419F6DE1B1A}" srcOrd="0" destOrd="0" presId="urn:microsoft.com/office/officeart/2005/8/layout/lProcess1"/>
    <dgm:cxn modelId="{62A1E875-AC24-4110-B9D7-1D7DED7D90A2}" type="presOf" srcId="{CCF7C38A-BACA-49E2-AEC6-9E71659D4B13}" destId="{9D1A90BD-2E2B-491C-948F-D4E30E3C7316}" srcOrd="0" destOrd="0" presId="urn:microsoft.com/office/officeart/2005/8/layout/lProcess1"/>
    <dgm:cxn modelId="{E09BB193-21A5-4975-8751-56DF52B4DD57}" type="presOf" srcId="{D6197BBF-D0F6-4D72-9940-AE55F5F543C6}" destId="{3F7AE319-9516-40C0-B0C0-BE0B1BFC79F4}" srcOrd="0" destOrd="0" presId="urn:microsoft.com/office/officeart/2005/8/layout/lProcess1"/>
    <dgm:cxn modelId="{E6269B9B-FB7A-4E9B-AC0C-4DB76D0BD030}" srcId="{CCF7C38A-BACA-49E2-AEC6-9E71659D4B13}" destId="{7232177E-6408-4882-BBB6-F2CAC27501FF}" srcOrd="1" destOrd="0" parTransId="{0AC1579D-CEB4-49AD-BA3A-455801E3B455}" sibTransId="{D6197BBF-D0F6-4D72-9940-AE55F5F543C6}"/>
    <dgm:cxn modelId="{13C3399E-B83D-4A1C-8710-49F99BEC4273}" srcId="{AE916099-84EB-4C44-A676-1F3CFE5F4BAA}" destId="{ABA1E165-5968-498C-A4B5-5748414C2AF4}" srcOrd="1" destOrd="0" parTransId="{5162194F-78D2-4A1D-B454-C40CA2EB9FA0}" sibTransId="{7CC837A5-AC52-4C5A-B6D2-07AF8ACD2B11}"/>
    <dgm:cxn modelId="{325C469E-5EF0-4C4D-A621-759B11A2CF20}" type="presOf" srcId="{7941E7D5-4B52-45E2-8F8B-6C06DCF1D429}" destId="{0A9B1991-9568-4E48-9ECF-155D0572C0A2}" srcOrd="0" destOrd="0" presId="urn:microsoft.com/office/officeart/2005/8/layout/lProcess1"/>
    <dgm:cxn modelId="{0E595EA4-B413-4537-9CE8-708E0E1F4B1C}" srcId="{3C8BB6F0-065B-499E-BB1A-072C997F2785}" destId="{BCB97022-959D-4A87-AFCF-66F1F58C24D7}" srcOrd="0" destOrd="0" parTransId="{08BBB100-B11A-49CF-9D72-9E4779BADF4B}" sibTransId="{A8C69E74-1B48-4DC5-BF29-51D4E0EA9425}"/>
    <dgm:cxn modelId="{528E5CA6-6537-40AC-ABA7-27536ADCED07}" type="presOf" srcId="{7CC837A5-AC52-4C5A-B6D2-07AF8ACD2B11}" destId="{DBAB27B5-8793-4DE1-8ED7-301631F91A3C}" srcOrd="0" destOrd="0" presId="urn:microsoft.com/office/officeart/2005/8/layout/lProcess1"/>
    <dgm:cxn modelId="{A0C879AB-D155-4289-8770-9026E3E294A5}" srcId="{CCF7C38A-BACA-49E2-AEC6-9E71659D4B13}" destId="{73527F3E-339E-48BE-9E18-D10ECA2365A7}" srcOrd="2" destOrd="0" parTransId="{958AD322-8A01-49E2-AE07-A7974303346F}" sibTransId="{AF8FD3CE-3D12-4669-8347-C4238C7269B9}"/>
    <dgm:cxn modelId="{D443E4AB-808A-4B3A-9D5A-04E943769739}" type="presOf" srcId="{7232177E-6408-4882-BBB6-F2CAC27501FF}" destId="{4DFF3591-23B6-4475-8DBE-7FD6075843E5}" srcOrd="0" destOrd="0" presId="urn:microsoft.com/office/officeart/2005/8/layout/lProcess1"/>
    <dgm:cxn modelId="{195A5BB0-3585-4842-AE86-E39E0CD0BF76}" srcId="{7941E7D5-4B52-45E2-8F8B-6C06DCF1D429}" destId="{CCF7C38A-BACA-49E2-AEC6-9E71659D4B13}" srcOrd="1" destOrd="0" parTransId="{0B723D26-4986-4DCE-8BFF-64A56C72BAED}" sibTransId="{4E616399-B88B-4D99-A265-B33A3C99F06C}"/>
    <dgm:cxn modelId="{EC9B4CB0-8A07-466F-A434-E2116C9B531F}" srcId="{CCF7C38A-BACA-49E2-AEC6-9E71659D4B13}" destId="{AC6663B0-B034-4514-9A3A-779D78E60AE5}" srcOrd="0" destOrd="0" parTransId="{FDEA6512-E286-465E-9F4D-F804690005AE}" sibTransId="{361F5031-4016-4A67-8B90-8CFC089F68E5}"/>
    <dgm:cxn modelId="{C2FB31B9-A398-427B-8892-D3F8D292C2D5}" type="presOf" srcId="{52E5036B-4C55-4B54-BFD2-AFCFE0568AEC}" destId="{3231CD1D-F01F-4AD6-8F12-1BBDC473044A}" srcOrd="0" destOrd="0" presId="urn:microsoft.com/office/officeart/2005/8/layout/lProcess1"/>
    <dgm:cxn modelId="{C8A3DCB9-038B-48CD-9221-9F7929DF0206}" type="presOf" srcId="{361F5031-4016-4A67-8B90-8CFC089F68E5}" destId="{B79E7C4B-22B1-4CC3-B207-638161CE906C}" srcOrd="0" destOrd="0" presId="urn:microsoft.com/office/officeart/2005/8/layout/lProcess1"/>
    <dgm:cxn modelId="{75F8C9BF-41DC-49B0-9368-94C3CB7BEB34}" type="presOf" srcId="{AF8FD3CE-3D12-4669-8347-C4238C7269B9}" destId="{98A0CC9D-BC16-48EC-A051-938C3852E4D8}" srcOrd="0" destOrd="0" presId="urn:microsoft.com/office/officeart/2005/8/layout/lProcess1"/>
    <dgm:cxn modelId="{430E5FCD-09D8-4366-91C2-7F6057131C5D}" srcId="{7941E7D5-4B52-45E2-8F8B-6C06DCF1D429}" destId="{3C8BB6F0-065B-499E-BB1A-072C997F2785}" srcOrd="2" destOrd="0" parTransId="{9135350D-7E65-46AF-A2CD-CA6FFF1902DF}" sibTransId="{91B00257-2EBA-4D8B-AA11-7FEDE6056B52}"/>
    <dgm:cxn modelId="{2EFF69DE-7F7D-4CF3-9556-EA099619B760}" type="presOf" srcId="{B4F145EE-4BE0-44D3-9A57-B7C14612D564}" destId="{846FEC5A-D507-4265-9FBA-E1973044869F}" srcOrd="0" destOrd="0" presId="urn:microsoft.com/office/officeart/2005/8/layout/lProcess1"/>
    <dgm:cxn modelId="{40708CF3-C355-433B-B20E-E38DAA927089}" type="presOf" srcId="{6C89794F-B54C-4B41-8187-86B35262772F}" destId="{1CBFD0E3-D240-4315-A90B-28EC44B0CDB1}" srcOrd="0" destOrd="0" presId="urn:microsoft.com/office/officeart/2005/8/layout/lProcess1"/>
    <dgm:cxn modelId="{E30B58FF-19FA-409C-AA28-C836FC069467}" type="presOf" srcId="{6C25AF85-7126-412B-ABE8-1A457AD8F541}" destId="{9EC53D42-B2D8-4718-862F-EF4262697B75}" srcOrd="0" destOrd="0" presId="urn:microsoft.com/office/officeart/2005/8/layout/lProcess1"/>
    <dgm:cxn modelId="{308D945B-DF49-4689-A1F5-A4D06BFFFD2A}" type="presParOf" srcId="{0A9B1991-9568-4E48-9ECF-155D0572C0A2}" destId="{D9E98562-492B-49FA-B2E9-466D6DFB4C29}" srcOrd="0" destOrd="0" presId="urn:microsoft.com/office/officeart/2005/8/layout/lProcess1"/>
    <dgm:cxn modelId="{38CD4A64-399D-4D70-BF16-4A2D743F5FF6}" type="presParOf" srcId="{D9E98562-492B-49FA-B2E9-466D6DFB4C29}" destId="{037CD922-52CE-4001-8EB7-F19B3BC4F01A}" srcOrd="0" destOrd="0" presId="urn:microsoft.com/office/officeart/2005/8/layout/lProcess1"/>
    <dgm:cxn modelId="{9BF1AF69-37AE-4963-925D-E707D1AA4B9C}" type="presParOf" srcId="{D9E98562-492B-49FA-B2E9-466D6DFB4C29}" destId="{90A2152F-8A99-4FAD-B1D6-F4FED83237CE}" srcOrd="1" destOrd="0" presId="urn:microsoft.com/office/officeart/2005/8/layout/lProcess1"/>
    <dgm:cxn modelId="{3E321354-6238-4D65-B98E-79ACD145B919}" type="presParOf" srcId="{D9E98562-492B-49FA-B2E9-466D6DFB4C29}" destId="{DF0C9936-A37C-4413-BF20-F419F6DE1B1A}" srcOrd="2" destOrd="0" presId="urn:microsoft.com/office/officeart/2005/8/layout/lProcess1"/>
    <dgm:cxn modelId="{10658C91-7649-4D5B-8F88-D14903F05961}" type="presParOf" srcId="{D9E98562-492B-49FA-B2E9-466D6DFB4C29}" destId="{F944D79C-38BE-4F47-9633-4139FE7B6346}" srcOrd="3" destOrd="0" presId="urn:microsoft.com/office/officeart/2005/8/layout/lProcess1"/>
    <dgm:cxn modelId="{EAE751FA-2598-4215-AC87-F4A3112C6886}" type="presParOf" srcId="{D9E98562-492B-49FA-B2E9-466D6DFB4C29}" destId="{BF6CEAE0-6D27-4398-8C46-9D79B76E8E70}" srcOrd="4" destOrd="0" presId="urn:microsoft.com/office/officeart/2005/8/layout/lProcess1"/>
    <dgm:cxn modelId="{50AC1CE1-1817-4BE4-8D78-5BADFFA25351}" type="presParOf" srcId="{D9E98562-492B-49FA-B2E9-466D6DFB4C29}" destId="{DBAB27B5-8793-4DE1-8ED7-301631F91A3C}" srcOrd="5" destOrd="0" presId="urn:microsoft.com/office/officeart/2005/8/layout/lProcess1"/>
    <dgm:cxn modelId="{E6F9F275-DF89-4220-A7E2-591BBBBE12E8}" type="presParOf" srcId="{D9E98562-492B-49FA-B2E9-466D6DFB4C29}" destId="{846FEC5A-D507-4265-9FBA-E1973044869F}" srcOrd="6" destOrd="0" presId="urn:microsoft.com/office/officeart/2005/8/layout/lProcess1"/>
    <dgm:cxn modelId="{F7F53481-E96E-48E6-8D01-8E16D4951B68}" type="presParOf" srcId="{D9E98562-492B-49FA-B2E9-466D6DFB4C29}" destId="{1CBFD0E3-D240-4315-A90B-28EC44B0CDB1}" srcOrd="7" destOrd="0" presId="urn:microsoft.com/office/officeart/2005/8/layout/lProcess1"/>
    <dgm:cxn modelId="{45BE7133-EEA3-4867-BF4B-B11494B9012D}" type="presParOf" srcId="{D9E98562-492B-49FA-B2E9-466D6DFB4C29}" destId="{9EC53D42-B2D8-4718-862F-EF4262697B75}" srcOrd="8" destOrd="0" presId="urn:microsoft.com/office/officeart/2005/8/layout/lProcess1"/>
    <dgm:cxn modelId="{27005C1F-7612-4644-BAB2-9FF527DCFC1D}" type="presParOf" srcId="{0A9B1991-9568-4E48-9ECF-155D0572C0A2}" destId="{B9B72D16-1357-454B-906E-0F86CB701E52}" srcOrd="1" destOrd="0" presId="urn:microsoft.com/office/officeart/2005/8/layout/lProcess1"/>
    <dgm:cxn modelId="{2396DBC3-AAE9-41CB-9BA3-60D7641467FA}" type="presParOf" srcId="{0A9B1991-9568-4E48-9ECF-155D0572C0A2}" destId="{DE426444-C3EC-48B9-8CAE-29E026189E81}" srcOrd="2" destOrd="0" presId="urn:microsoft.com/office/officeart/2005/8/layout/lProcess1"/>
    <dgm:cxn modelId="{731DE1ED-4021-43B1-819A-0E4CB5CDE0A7}" type="presParOf" srcId="{DE426444-C3EC-48B9-8CAE-29E026189E81}" destId="{9D1A90BD-2E2B-491C-948F-D4E30E3C7316}" srcOrd="0" destOrd="0" presId="urn:microsoft.com/office/officeart/2005/8/layout/lProcess1"/>
    <dgm:cxn modelId="{4DEE9DBE-ACD8-44D1-B040-624B82E75E35}" type="presParOf" srcId="{DE426444-C3EC-48B9-8CAE-29E026189E81}" destId="{3A62DF26-5BA4-4B40-B597-1E2A378F513C}" srcOrd="1" destOrd="0" presId="urn:microsoft.com/office/officeart/2005/8/layout/lProcess1"/>
    <dgm:cxn modelId="{27CB59FB-DEE4-474B-A037-81D4A0DB335A}" type="presParOf" srcId="{DE426444-C3EC-48B9-8CAE-29E026189E81}" destId="{1338AC66-3838-4005-8596-AE5CB31E841B}" srcOrd="2" destOrd="0" presId="urn:microsoft.com/office/officeart/2005/8/layout/lProcess1"/>
    <dgm:cxn modelId="{92DB1980-FF8C-4F18-B0CD-5A2DEC4494B4}" type="presParOf" srcId="{DE426444-C3EC-48B9-8CAE-29E026189E81}" destId="{B79E7C4B-22B1-4CC3-B207-638161CE906C}" srcOrd="3" destOrd="0" presId="urn:microsoft.com/office/officeart/2005/8/layout/lProcess1"/>
    <dgm:cxn modelId="{6BA274DB-3DD2-4804-A924-E8F3FB777AF6}" type="presParOf" srcId="{DE426444-C3EC-48B9-8CAE-29E026189E81}" destId="{4DFF3591-23B6-4475-8DBE-7FD6075843E5}" srcOrd="4" destOrd="0" presId="urn:microsoft.com/office/officeart/2005/8/layout/lProcess1"/>
    <dgm:cxn modelId="{A5D9F765-6AEA-46A3-9F53-3AC42DE9BE39}" type="presParOf" srcId="{DE426444-C3EC-48B9-8CAE-29E026189E81}" destId="{3F7AE319-9516-40C0-B0C0-BE0B1BFC79F4}" srcOrd="5" destOrd="0" presId="urn:microsoft.com/office/officeart/2005/8/layout/lProcess1"/>
    <dgm:cxn modelId="{E078C681-72F6-42F4-AC0F-050342DF3573}" type="presParOf" srcId="{DE426444-C3EC-48B9-8CAE-29E026189E81}" destId="{D54E77AF-CE0C-4445-B76C-F7E0F6DB77C3}" srcOrd="6" destOrd="0" presId="urn:microsoft.com/office/officeart/2005/8/layout/lProcess1"/>
    <dgm:cxn modelId="{2A77828E-6CEC-41AD-8F1B-73B4C3A28B93}" type="presParOf" srcId="{DE426444-C3EC-48B9-8CAE-29E026189E81}" destId="{98A0CC9D-BC16-48EC-A051-938C3852E4D8}" srcOrd="7" destOrd="0" presId="urn:microsoft.com/office/officeart/2005/8/layout/lProcess1"/>
    <dgm:cxn modelId="{728B84EF-57F1-4B74-9794-6B26E488C2BE}" type="presParOf" srcId="{DE426444-C3EC-48B9-8CAE-29E026189E81}" destId="{3231CD1D-F01F-4AD6-8F12-1BBDC473044A}" srcOrd="8" destOrd="0" presId="urn:microsoft.com/office/officeart/2005/8/layout/lProcess1"/>
    <dgm:cxn modelId="{8E09730E-0A3C-49DB-BF91-2E45256DB9D4}" type="presParOf" srcId="{0A9B1991-9568-4E48-9ECF-155D0572C0A2}" destId="{4EDEE9E7-C54D-4D68-A112-7B90DA3858E3}" srcOrd="3" destOrd="0" presId="urn:microsoft.com/office/officeart/2005/8/layout/lProcess1"/>
    <dgm:cxn modelId="{38AE7F67-7E7F-44E2-A290-227F825703BA}" type="presParOf" srcId="{0A9B1991-9568-4E48-9ECF-155D0572C0A2}" destId="{8E247425-2135-49E7-8164-2AF4472153AD}" srcOrd="4" destOrd="0" presId="urn:microsoft.com/office/officeart/2005/8/layout/lProcess1"/>
    <dgm:cxn modelId="{0669BA23-5E4D-41D4-8CDE-C65974CDD134}" type="presParOf" srcId="{8E247425-2135-49E7-8164-2AF4472153AD}" destId="{AC605D6C-FA33-43E2-8BB1-22F9AC18BF69}" srcOrd="0" destOrd="0" presId="urn:microsoft.com/office/officeart/2005/8/layout/lProcess1"/>
    <dgm:cxn modelId="{1710DC77-CBA4-4721-AC25-CA1E5A93AD11}" type="presParOf" srcId="{8E247425-2135-49E7-8164-2AF4472153AD}" destId="{BC1E9E61-8279-43FE-A62B-AA0838C5F30B}" srcOrd="1" destOrd="0" presId="urn:microsoft.com/office/officeart/2005/8/layout/lProcess1"/>
    <dgm:cxn modelId="{B586AEF6-9BDA-4947-9CB8-4589B8376F16}" type="presParOf" srcId="{8E247425-2135-49E7-8164-2AF4472153AD}" destId="{81ECDA26-D326-4091-A21F-C1B0E9DD2665}" srcOrd="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41E7D5-4B52-45E2-8F8B-6C06DCF1D429}" type="doc">
      <dgm:prSet loTypeId="urn:microsoft.com/office/officeart/2005/8/layout/lProcess1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pPr latinLnBrk="1"/>
          <a:endParaRPr lang="ko-KR" altLang="en-US"/>
        </a:p>
      </dgm:t>
    </dgm:pt>
    <dgm:pt modelId="{AE916099-84EB-4C44-A676-1F3CFE5F4BAA}">
      <dgm:prSet phldrT="[텍스트]"/>
      <dgm:spPr/>
      <dgm:t>
        <a:bodyPr/>
        <a:lstStyle/>
        <a:p>
          <a:pPr latinLnBrk="1"/>
          <a:r>
            <a:rPr lang="ko-KR" altLang="en-US" dirty="0"/>
            <a:t>기본</a:t>
          </a:r>
        </a:p>
      </dgm:t>
    </dgm:pt>
    <dgm:pt modelId="{21DFF7FA-C674-4523-B6ED-666C480B34FC}" type="parTrans" cxnId="{39EE7013-5750-4C54-B55D-3F25733A997D}">
      <dgm:prSet/>
      <dgm:spPr/>
      <dgm:t>
        <a:bodyPr/>
        <a:lstStyle/>
        <a:p>
          <a:pPr latinLnBrk="1"/>
          <a:endParaRPr lang="ko-KR" altLang="en-US"/>
        </a:p>
      </dgm:t>
    </dgm:pt>
    <dgm:pt modelId="{6549966D-6DDE-4672-B372-F2F26ED03F64}" type="sibTrans" cxnId="{39EE7013-5750-4C54-B55D-3F25733A997D}">
      <dgm:prSet/>
      <dgm:spPr/>
      <dgm:t>
        <a:bodyPr/>
        <a:lstStyle/>
        <a:p>
          <a:pPr latinLnBrk="1"/>
          <a:endParaRPr lang="ko-KR" altLang="en-US"/>
        </a:p>
      </dgm:t>
    </dgm:pt>
    <dgm:pt modelId="{00E2DE9E-CA04-4451-A6F5-01475346882B}">
      <dgm:prSet phldrT="[텍스트]"/>
      <dgm:spPr/>
      <dgm:t>
        <a:bodyPr/>
        <a:lstStyle/>
        <a:p>
          <a:pPr latinLnBrk="1"/>
          <a:r>
            <a:rPr lang="ko-KR" altLang="en-US" dirty="0"/>
            <a:t>기본 용어와 자료형</a:t>
          </a:r>
        </a:p>
      </dgm:t>
    </dgm:pt>
    <dgm:pt modelId="{6CBF56A8-6191-49EA-92A2-025B4B0F8982}" type="parTrans" cxnId="{48291F35-7A0F-4639-9E5A-2EE5F8F48B88}">
      <dgm:prSet/>
      <dgm:spPr/>
      <dgm:t>
        <a:bodyPr/>
        <a:lstStyle/>
        <a:p>
          <a:pPr latinLnBrk="1"/>
          <a:endParaRPr lang="ko-KR" altLang="en-US"/>
        </a:p>
      </dgm:t>
    </dgm:pt>
    <dgm:pt modelId="{E66681AA-5F73-4BED-95A2-0F02E0A67343}" type="sibTrans" cxnId="{48291F35-7A0F-4639-9E5A-2EE5F8F48B88}">
      <dgm:prSet/>
      <dgm:spPr/>
      <dgm:t>
        <a:bodyPr/>
        <a:lstStyle/>
        <a:p>
          <a:pPr latinLnBrk="1"/>
          <a:endParaRPr lang="ko-KR" altLang="en-US"/>
        </a:p>
      </dgm:t>
    </dgm:pt>
    <dgm:pt modelId="{ABA1E165-5968-498C-A4B5-5748414C2AF4}">
      <dgm:prSet phldrT="[텍스트]"/>
      <dgm:spPr/>
      <dgm:t>
        <a:bodyPr/>
        <a:lstStyle/>
        <a:p>
          <a:pPr latinLnBrk="1"/>
          <a:r>
            <a:rPr lang="ko-KR" altLang="en-US" dirty="0"/>
            <a:t>연산자</a:t>
          </a:r>
        </a:p>
      </dgm:t>
    </dgm:pt>
    <dgm:pt modelId="{5162194F-78D2-4A1D-B454-C40CA2EB9FA0}" type="parTrans" cxnId="{13C3399E-B83D-4A1C-8710-49F99BEC4273}">
      <dgm:prSet/>
      <dgm:spPr/>
      <dgm:t>
        <a:bodyPr/>
        <a:lstStyle/>
        <a:p>
          <a:pPr latinLnBrk="1"/>
          <a:endParaRPr lang="ko-KR" altLang="en-US"/>
        </a:p>
      </dgm:t>
    </dgm:pt>
    <dgm:pt modelId="{7CC837A5-AC52-4C5A-B6D2-07AF8ACD2B11}" type="sibTrans" cxnId="{13C3399E-B83D-4A1C-8710-49F99BEC4273}">
      <dgm:prSet/>
      <dgm:spPr/>
      <dgm:t>
        <a:bodyPr/>
        <a:lstStyle/>
        <a:p>
          <a:pPr latinLnBrk="1"/>
          <a:endParaRPr lang="ko-KR" altLang="en-US"/>
        </a:p>
      </dgm:t>
    </dgm:pt>
    <dgm:pt modelId="{CCF7C38A-BACA-49E2-AEC6-9E71659D4B13}">
      <dgm:prSet phldrT="[텍스트]"/>
      <dgm:spPr/>
      <dgm:t>
        <a:bodyPr/>
        <a:lstStyle/>
        <a:p>
          <a:pPr latinLnBrk="1"/>
          <a:r>
            <a:rPr lang="ko-KR" altLang="en-US" dirty="0"/>
            <a:t>클래스</a:t>
          </a:r>
        </a:p>
      </dgm:t>
    </dgm:pt>
    <dgm:pt modelId="{0B723D26-4986-4DCE-8BFF-64A56C72BAED}" type="parTrans" cxnId="{195A5BB0-3585-4842-AE86-E39E0CD0BF76}">
      <dgm:prSet/>
      <dgm:spPr/>
      <dgm:t>
        <a:bodyPr/>
        <a:lstStyle/>
        <a:p>
          <a:pPr latinLnBrk="1"/>
          <a:endParaRPr lang="ko-KR" altLang="en-US"/>
        </a:p>
      </dgm:t>
    </dgm:pt>
    <dgm:pt modelId="{4E616399-B88B-4D99-A265-B33A3C99F06C}" type="sibTrans" cxnId="{195A5BB0-3585-4842-AE86-E39E0CD0BF76}">
      <dgm:prSet/>
      <dgm:spPr/>
      <dgm:t>
        <a:bodyPr/>
        <a:lstStyle/>
        <a:p>
          <a:pPr latinLnBrk="1"/>
          <a:endParaRPr lang="ko-KR" altLang="en-US"/>
        </a:p>
      </dgm:t>
    </dgm:pt>
    <dgm:pt modelId="{AC6663B0-B034-4514-9A3A-779D78E60AE5}">
      <dgm:prSet phldrT="[텍스트]"/>
      <dgm:spPr/>
      <dgm:t>
        <a:bodyPr/>
        <a:lstStyle/>
        <a:p>
          <a:pPr latinLnBrk="1"/>
          <a:r>
            <a:rPr lang="ko-KR" altLang="en-US" dirty="0"/>
            <a:t>클래스</a:t>
          </a:r>
          <a:r>
            <a:rPr lang="en-US" altLang="ko-KR" dirty="0"/>
            <a:t>/ </a:t>
          </a:r>
          <a:r>
            <a:rPr lang="ko-KR" altLang="en-US" dirty="0"/>
            <a:t>인스턴스 변수</a:t>
          </a:r>
        </a:p>
      </dgm:t>
    </dgm:pt>
    <dgm:pt modelId="{FDEA6512-E286-465E-9F4D-F804690005AE}" type="parTrans" cxnId="{EC9B4CB0-8A07-466F-A434-E2116C9B531F}">
      <dgm:prSet/>
      <dgm:spPr/>
      <dgm:t>
        <a:bodyPr/>
        <a:lstStyle/>
        <a:p>
          <a:pPr latinLnBrk="1"/>
          <a:endParaRPr lang="ko-KR" altLang="en-US"/>
        </a:p>
      </dgm:t>
    </dgm:pt>
    <dgm:pt modelId="{361F5031-4016-4A67-8B90-8CFC089F68E5}" type="sibTrans" cxnId="{EC9B4CB0-8A07-466F-A434-E2116C9B531F}">
      <dgm:prSet/>
      <dgm:spPr/>
      <dgm:t>
        <a:bodyPr/>
        <a:lstStyle/>
        <a:p>
          <a:pPr latinLnBrk="1"/>
          <a:endParaRPr lang="ko-KR" altLang="en-US"/>
        </a:p>
      </dgm:t>
    </dgm:pt>
    <dgm:pt modelId="{7232177E-6408-4882-BBB6-F2CAC27501FF}">
      <dgm:prSet phldrT="[텍스트]"/>
      <dgm:spPr/>
      <dgm:t>
        <a:bodyPr/>
        <a:lstStyle/>
        <a:p>
          <a:pPr latinLnBrk="1"/>
          <a:r>
            <a:rPr lang="ko-KR" altLang="en-US" dirty="0"/>
            <a:t>메서드</a:t>
          </a:r>
        </a:p>
      </dgm:t>
    </dgm:pt>
    <dgm:pt modelId="{0AC1579D-CEB4-49AD-BA3A-455801E3B455}" type="parTrans" cxnId="{E6269B9B-FB7A-4E9B-AC0C-4DB76D0BD030}">
      <dgm:prSet/>
      <dgm:spPr/>
      <dgm:t>
        <a:bodyPr/>
        <a:lstStyle/>
        <a:p>
          <a:pPr latinLnBrk="1"/>
          <a:endParaRPr lang="ko-KR" altLang="en-US"/>
        </a:p>
      </dgm:t>
    </dgm:pt>
    <dgm:pt modelId="{D6197BBF-D0F6-4D72-9940-AE55F5F543C6}" type="sibTrans" cxnId="{E6269B9B-FB7A-4E9B-AC0C-4DB76D0BD030}">
      <dgm:prSet/>
      <dgm:spPr/>
      <dgm:t>
        <a:bodyPr/>
        <a:lstStyle/>
        <a:p>
          <a:pPr latinLnBrk="1"/>
          <a:endParaRPr lang="ko-KR" altLang="en-US"/>
        </a:p>
      </dgm:t>
    </dgm:pt>
    <dgm:pt modelId="{B4F145EE-4BE0-44D3-9A57-B7C14612D564}">
      <dgm:prSet phldrT="[텍스트]"/>
      <dgm:spPr/>
      <dgm:t>
        <a:bodyPr/>
        <a:lstStyle/>
        <a:p>
          <a:pPr latinLnBrk="1"/>
          <a:r>
            <a:rPr lang="ko-KR" altLang="en-US" dirty="0"/>
            <a:t>조건문</a:t>
          </a:r>
        </a:p>
      </dgm:t>
    </dgm:pt>
    <dgm:pt modelId="{DE78084C-3BC3-4D50-9554-A1EAF0F0EC8B}" type="parTrans" cxnId="{C893AC65-937E-4A0F-98E2-E3A90282D62B}">
      <dgm:prSet/>
      <dgm:spPr/>
      <dgm:t>
        <a:bodyPr/>
        <a:lstStyle/>
        <a:p>
          <a:pPr latinLnBrk="1"/>
          <a:endParaRPr lang="ko-KR" altLang="en-US"/>
        </a:p>
      </dgm:t>
    </dgm:pt>
    <dgm:pt modelId="{6C89794F-B54C-4B41-8187-86B35262772F}" type="sibTrans" cxnId="{C893AC65-937E-4A0F-98E2-E3A90282D62B}">
      <dgm:prSet/>
      <dgm:spPr/>
      <dgm:t>
        <a:bodyPr/>
        <a:lstStyle/>
        <a:p>
          <a:pPr latinLnBrk="1"/>
          <a:endParaRPr lang="ko-KR" altLang="en-US"/>
        </a:p>
      </dgm:t>
    </dgm:pt>
    <dgm:pt modelId="{6C25AF85-7126-412B-ABE8-1A457AD8F541}">
      <dgm:prSet phldrT="[텍스트]"/>
      <dgm:spPr/>
      <dgm:t>
        <a:bodyPr/>
        <a:lstStyle/>
        <a:p>
          <a:pPr latinLnBrk="1"/>
          <a:r>
            <a:rPr lang="ko-KR" altLang="en-US" dirty="0" err="1"/>
            <a:t>반복문</a:t>
          </a:r>
          <a:endParaRPr lang="ko-KR" altLang="en-US" dirty="0"/>
        </a:p>
      </dgm:t>
    </dgm:pt>
    <dgm:pt modelId="{92C1AD1E-4EAF-409C-B82A-1C2FC2A405BC}" type="parTrans" cxnId="{64510F2E-CE4E-457C-984F-74AC311509EF}">
      <dgm:prSet/>
      <dgm:spPr/>
      <dgm:t>
        <a:bodyPr/>
        <a:lstStyle/>
        <a:p>
          <a:pPr latinLnBrk="1"/>
          <a:endParaRPr lang="ko-KR" altLang="en-US"/>
        </a:p>
      </dgm:t>
    </dgm:pt>
    <dgm:pt modelId="{273883F9-99E5-4AEB-88DB-E836657C68E2}" type="sibTrans" cxnId="{64510F2E-CE4E-457C-984F-74AC311509EF}">
      <dgm:prSet/>
      <dgm:spPr/>
      <dgm:t>
        <a:bodyPr/>
        <a:lstStyle/>
        <a:p>
          <a:pPr latinLnBrk="1"/>
          <a:endParaRPr lang="ko-KR" altLang="en-US"/>
        </a:p>
      </dgm:t>
    </dgm:pt>
    <dgm:pt modelId="{73527F3E-339E-48BE-9E18-D10ECA2365A7}">
      <dgm:prSet phldrT="[텍스트]"/>
      <dgm:spPr/>
      <dgm:t>
        <a:bodyPr/>
        <a:lstStyle/>
        <a:p>
          <a:pPr latinLnBrk="1"/>
          <a:r>
            <a:rPr lang="ko-KR" altLang="en-US" dirty="0"/>
            <a:t>상속과 </a:t>
          </a:r>
          <a:r>
            <a:rPr lang="ko-KR" altLang="en-US" dirty="0" err="1"/>
            <a:t>다형성</a:t>
          </a:r>
          <a:endParaRPr lang="ko-KR" altLang="en-US" dirty="0"/>
        </a:p>
      </dgm:t>
    </dgm:pt>
    <dgm:pt modelId="{958AD322-8A01-49E2-AE07-A7974303346F}" type="parTrans" cxnId="{A0C879AB-D155-4289-8770-9026E3E294A5}">
      <dgm:prSet/>
      <dgm:spPr/>
      <dgm:t>
        <a:bodyPr/>
        <a:lstStyle/>
        <a:p>
          <a:pPr latinLnBrk="1"/>
          <a:endParaRPr lang="ko-KR" altLang="en-US"/>
        </a:p>
      </dgm:t>
    </dgm:pt>
    <dgm:pt modelId="{AF8FD3CE-3D12-4669-8347-C4238C7269B9}" type="sibTrans" cxnId="{A0C879AB-D155-4289-8770-9026E3E294A5}">
      <dgm:prSet/>
      <dgm:spPr/>
      <dgm:t>
        <a:bodyPr/>
        <a:lstStyle/>
        <a:p>
          <a:pPr latinLnBrk="1"/>
          <a:endParaRPr lang="ko-KR" altLang="en-US"/>
        </a:p>
      </dgm:t>
    </dgm:pt>
    <dgm:pt modelId="{52E5036B-4C55-4B54-BFD2-AFCFE0568AEC}">
      <dgm:prSet phldrT="[텍스트]"/>
      <dgm:spPr/>
      <dgm:t>
        <a:bodyPr/>
        <a:lstStyle/>
        <a:p>
          <a:pPr latinLnBrk="1"/>
          <a:r>
            <a:rPr lang="ko-KR" altLang="en-US" dirty="0" err="1"/>
            <a:t>제너릭</a:t>
          </a:r>
          <a:r>
            <a:rPr lang="en-US" altLang="ko-KR" dirty="0"/>
            <a:t>, </a:t>
          </a:r>
          <a:r>
            <a:rPr lang="ko-KR" altLang="en-US" dirty="0"/>
            <a:t>구조체</a:t>
          </a:r>
        </a:p>
      </dgm:t>
    </dgm:pt>
    <dgm:pt modelId="{3C0EDC35-AE51-41B1-82E4-B2E3677A2532}" type="parTrans" cxnId="{CBAA5661-4200-4DF6-9CBC-167D4DB7623C}">
      <dgm:prSet/>
      <dgm:spPr/>
      <dgm:t>
        <a:bodyPr/>
        <a:lstStyle/>
        <a:p>
          <a:pPr latinLnBrk="1"/>
          <a:endParaRPr lang="ko-KR" altLang="en-US"/>
        </a:p>
      </dgm:t>
    </dgm:pt>
    <dgm:pt modelId="{96D5DF0A-0C58-496D-8320-697DB3E1063D}" type="sibTrans" cxnId="{CBAA5661-4200-4DF6-9CBC-167D4DB7623C}">
      <dgm:prSet/>
      <dgm:spPr/>
      <dgm:t>
        <a:bodyPr/>
        <a:lstStyle/>
        <a:p>
          <a:pPr latinLnBrk="1"/>
          <a:endParaRPr lang="ko-KR" altLang="en-US"/>
        </a:p>
      </dgm:t>
    </dgm:pt>
    <dgm:pt modelId="{3C8BB6F0-065B-499E-BB1A-072C997F2785}">
      <dgm:prSet phldrT="[텍스트]"/>
      <dgm:spPr/>
      <dgm:t>
        <a:bodyPr/>
        <a:lstStyle/>
        <a:p>
          <a:pPr latinLnBrk="1"/>
          <a:r>
            <a:rPr lang="ko-KR" altLang="en-US" dirty="0"/>
            <a:t>추가</a:t>
          </a:r>
        </a:p>
      </dgm:t>
    </dgm:pt>
    <dgm:pt modelId="{9135350D-7E65-46AF-A2CD-CA6FFF1902DF}" type="parTrans" cxnId="{430E5FCD-09D8-4366-91C2-7F6057131C5D}">
      <dgm:prSet/>
      <dgm:spPr/>
      <dgm:t>
        <a:bodyPr/>
        <a:lstStyle/>
        <a:p>
          <a:pPr latinLnBrk="1"/>
          <a:endParaRPr lang="ko-KR" altLang="en-US"/>
        </a:p>
      </dgm:t>
    </dgm:pt>
    <dgm:pt modelId="{91B00257-2EBA-4D8B-AA11-7FEDE6056B52}" type="sibTrans" cxnId="{430E5FCD-09D8-4366-91C2-7F6057131C5D}">
      <dgm:prSet/>
      <dgm:spPr/>
      <dgm:t>
        <a:bodyPr/>
        <a:lstStyle/>
        <a:p>
          <a:pPr latinLnBrk="1"/>
          <a:endParaRPr lang="ko-KR" altLang="en-US"/>
        </a:p>
      </dgm:t>
    </dgm:pt>
    <dgm:pt modelId="{BCB97022-959D-4A87-AFCF-66F1F58C24D7}">
      <dgm:prSet phldrT="[텍스트]"/>
      <dgm:spPr/>
      <dgm:t>
        <a:bodyPr/>
        <a:lstStyle/>
        <a:p>
          <a:pPr latinLnBrk="1"/>
          <a:r>
            <a:rPr lang="ko-KR" altLang="en-US" dirty="0"/>
            <a:t>예외 처리</a:t>
          </a:r>
        </a:p>
      </dgm:t>
    </dgm:pt>
    <dgm:pt modelId="{08BBB100-B11A-49CF-9D72-9E4779BADF4B}" type="parTrans" cxnId="{0E595EA4-B413-4537-9CE8-708E0E1F4B1C}">
      <dgm:prSet/>
      <dgm:spPr/>
      <dgm:t>
        <a:bodyPr/>
        <a:lstStyle/>
        <a:p>
          <a:pPr latinLnBrk="1"/>
          <a:endParaRPr lang="ko-KR" altLang="en-US"/>
        </a:p>
      </dgm:t>
    </dgm:pt>
    <dgm:pt modelId="{A8C69E74-1B48-4DC5-BF29-51D4E0EA9425}" type="sibTrans" cxnId="{0E595EA4-B413-4537-9CE8-708E0E1F4B1C}">
      <dgm:prSet/>
      <dgm:spPr/>
      <dgm:t>
        <a:bodyPr/>
        <a:lstStyle/>
        <a:p>
          <a:pPr latinLnBrk="1"/>
          <a:endParaRPr lang="ko-KR" altLang="en-US"/>
        </a:p>
      </dgm:t>
    </dgm:pt>
    <dgm:pt modelId="{0A9B1991-9568-4E48-9ECF-155D0572C0A2}" type="pres">
      <dgm:prSet presAssocID="{7941E7D5-4B52-45E2-8F8B-6C06DCF1D429}" presName="Name0" presStyleCnt="0">
        <dgm:presLayoutVars>
          <dgm:dir/>
          <dgm:animLvl val="lvl"/>
          <dgm:resizeHandles val="exact"/>
        </dgm:presLayoutVars>
      </dgm:prSet>
      <dgm:spPr/>
    </dgm:pt>
    <dgm:pt modelId="{D9E98562-492B-49FA-B2E9-466D6DFB4C29}" type="pres">
      <dgm:prSet presAssocID="{AE916099-84EB-4C44-A676-1F3CFE5F4BAA}" presName="vertFlow" presStyleCnt="0"/>
      <dgm:spPr/>
    </dgm:pt>
    <dgm:pt modelId="{037CD922-52CE-4001-8EB7-F19B3BC4F01A}" type="pres">
      <dgm:prSet presAssocID="{AE916099-84EB-4C44-A676-1F3CFE5F4BAA}" presName="header" presStyleLbl="node1" presStyleIdx="0" presStyleCnt="3"/>
      <dgm:spPr/>
    </dgm:pt>
    <dgm:pt modelId="{90A2152F-8A99-4FAD-B1D6-F4FED83237CE}" type="pres">
      <dgm:prSet presAssocID="{6CBF56A8-6191-49EA-92A2-025B4B0F8982}" presName="parTrans" presStyleLbl="sibTrans2D1" presStyleIdx="0" presStyleCnt="9"/>
      <dgm:spPr/>
    </dgm:pt>
    <dgm:pt modelId="{DF0C9936-A37C-4413-BF20-F419F6DE1B1A}" type="pres">
      <dgm:prSet presAssocID="{00E2DE9E-CA04-4451-A6F5-01475346882B}" presName="child" presStyleLbl="alignAccFollowNode1" presStyleIdx="0" presStyleCnt="9">
        <dgm:presLayoutVars>
          <dgm:chMax val="0"/>
          <dgm:bulletEnabled val="1"/>
        </dgm:presLayoutVars>
      </dgm:prSet>
      <dgm:spPr/>
    </dgm:pt>
    <dgm:pt modelId="{F944D79C-38BE-4F47-9633-4139FE7B6346}" type="pres">
      <dgm:prSet presAssocID="{E66681AA-5F73-4BED-95A2-0F02E0A67343}" presName="sibTrans" presStyleLbl="sibTrans2D1" presStyleIdx="1" presStyleCnt="9"/>
      <dgm:spPr/>
    </dgm:pt>
    <dgm:pt modelId="{BF6CEAE0-6D27-4398-8C46-9D79B76E8E70}" type="pres">
      <dgm:prSet presAssocID="{ABA1E165-5968-498C-A4B5-5748414C2AF4}" presName="child" presStyleLbl="alignAccFollowNode1" presStyleIdx="1" presStyleCnt="9">
        <dgm:presLayoutVars>
          <dgm:chMax val="0"/>
          <dgm:bulletEnabled val="1"/>
        </dgm:presLayoutVars>
      </dgm:prSet>
      <dgm:spPr/>
    </dgm:pt>
    <dgm:pt modelId="{DBAB27B5-8793-4DE1-8ED7-301631F91A3C}" type="pres">
      <dgm:prSet presAssocID="{7CC837A5-AC52-4C5A-B6D2-07AF8ACD2B11}" presName="sibTrans" presStyleLbl="sibTrans2D1" presStyleIdx="2" presStyleCnt="9"/>
      <dgm:spPr/>
    </dgm:pt>
    <dgm:pt modelId="{846FEC5A-D507-4265-9FBA-E1973044869F}" type="pres">
      <dgm:prSet presAssocID="{B4F145EE-4BE0-44D3-9A57-B7C14612D564}" presName="child" presStyleLbl="alignAccFollowNode1" presStyleIdx="2" presStyleCnt="9">
        <dgm:presLayoutVars>
          <dgm:chMax val="0"/>
          <dgm:bulletEnabled val="1"/>
        </dgm:presLayoutVars>
      </dgm:prSet>
      <dgm:spPr/>
    </dgm:pt>
    <dgm:pt modelId="{1CBFD0E3-D240-4315-A90B-28EC44B0CDB1}" type="pres">
      <dgm:prSet presAssocID="{6C89794F-B54C-4B41-8187-86B35262772F}" presName="sibTrans" presStyleLbl="sibTrans2D1" presStyleIdx="3" presStyleCnt="9"/>
      <dgm:spPr/>
    </dgm:pt>
    <dgm:pt modelId="{9EC53D42-B2D8-4718-862F-EF4262697B75}" type="pres">
      <dgm:prSet presAssocID="{6C25AF85-7126-412B-ABE8-1A457AD8F541}" presName="child" presStyleLbl="alignAccFollowNode1" presStyleIdx="3" presStyleCnt="9">
        <dgm:presLayoutVars>
          <dgm:chMax val="0"/>
          <dgm:bulletEnabled val="1"/>
        </dgm:presLayoutVars>
      </dgm:prSet>
      <dgm:spPr/>
    </dgm:pt>
    <dgm:pt modelId="{B9B72D16-1357-454B-906E-0F86CB701E52}" type="pres">
      <dgm:prSet presAssocID="{AE916099-84EB-4C44-A676-1F3CFE5F4BAA}" presName="hSp" presStyleCnt="0"/>
      <dgm:spPr/>
    </dgm:pt>
    <dgm:pt modelId="{DE426444-C3EC-48B9-8CAE-29E026189E81}" type="pres">
      <dgm:prSet presAssocID="{CCF7C38A-BACA-49E2-AEC6-9E71659D4B13}" presName="vertFlow" presStyleCnt="0"/>
      <dgm:spPr/>
    </dgm:pt>
    <dgm:pt modelId="{9D1A90BD-2E2B-491C-948F-D4E30E3C7316}" type="pres">
      <dgm:prSet presAssocID="{CCF7C38A-BACA-49E2-AEC6-9E71659D4B13}" presName="header" presStyleLbl="node1" presStyleIdx="1" presStyleCnt="3"/>
      <dgm:spPr/>
    </dgm:pt>
    <dgm:pt modelId="{3A62DF26-5BA4-4B40-B597-1E2A378F513C}" type="pres">
      <dgm:prSet presAssocID="{FDEA6512-E286-465E-9F4D-F804690005AE}" presName="parTrans" presStyleLbl="sibTrans2D1" presStyleIdx="4" presStyleCnt="9"/>
      <dgm:spPr/>
    </dgm:pt>
    <dgm:pt modelId="{1338AC66-3838-4005-8596-AE5CB31E841B}" type="pres">
      <dgm:prSet presAssocID="{AC6663B0-B034-4514-9A3A-779D78E60AE5}" presName="child" presStyleLbl="alignAccFollowNode1" presStyleIdx="4" presStyleCnt="9">
        <dgm:presLayoutVars>
          <dgm:chMax val="0"/>
          <dgm:bulletEnabled val="1"/>
        </dgm:presLayoutVars>
      </dgm:prSet>
      <dgm:spPr/>
    </dgm:pt>
    <dgm:pt modelId="{B79E7C4B-22B1-4CC3-B207-638161CE906C}" type="pres">
      <dgm:prSet presAssocID="{361F5031-4016-4A67-8B90-8CFC089F68E5}" presName="sibTrans" presStyleLbl="sibTrans2D1" presStyleIdx="5" presStyleCnt="9"/>
      <dgm:spPr/>
    </dgm:pt>
    <dgm:pt modelId="{4DFF3591-23B6-4475-8DBE-7FD6075843E5}" type="pres">
      <dgm:prSet presAssocID="{7232177E-6408-4882-BBB6-F2CAC27501FF}" presName="child" presStyleLbl="alignAccFollowNode1" presStyleIdx="5" presStyleCnt="9">
        <dgm:presLayoutVars>
          <dgm:chMax val="0"/>
          <dgm:bulletEnabled val="1"/>
        </dgm:presLayoutVars>
      </dgm:prSet>
      <dgm:spPr/>
    </dgm:pt>
    <dgm:pt modelId="{3F7AE319-9516-40C0-B0C0-BE0B1BFC79F4}" type="pres">
      <dgm:prSet presAssocID="{D6197BBF-D0F6-4D72-9940-AE55F5F543C6}" presName="sibTrans" presStyleLbl="sibTrans2D1" presStyleIdx="6" presStyleCnt="9"/>
      <dgm:spPr/>
    </dgm:pt>
    <dgm:pt modelId="{D54E77AF-CE0C-4445-B76C-F7E0F6DB77C3}" type="pres">
      <dgm:prSet presAssocID="{73527F3E-339E-48BE-9E18-D10ECA2365A7}" presName="child" presStyleLbl="alignAccFollowNode1" presStyleIdx="6" presStyleCnt="9">
        <dgm:presLayoutVars>
          <dgm:chMax val="0"/>
          <dgm:bulletEnabled val="1"/>
        </dgm:presLayoutVars>
      </dgm:prSet>
      <dgm:spPr/>
    </dgm:pt>
    <dgm:pt modelId="{98A0CC9D-BC16-48EC-A051-938C3852E4D8}" type="pres">
      <dgm:prSet presAssocID="{AF8FD3CE-3D12-4669-8347-C4238C7269B9}" presName="sibTrans" presStyleLbl="sibTrans2D1" presStyleIdx="7" presStyleCnt="9"/>
      <dgm:spPr/>
    </dgm:pt>
    <dgm:pt modelId="{3231CD1D-F01F-4AD6-8F12-1BBDC473044A}" type="pres">
      <dgm:prSet presAssocID="{52E5036B-4C55-4B54-BFD2-AFCFE0568AEC}" presName="child" presStyleLbl="alignAccFollowNode1" presStyleIdx="7" presStyleCnt="9">
        <dgm:presLayoutVars>
          <dgm:chMax val="0"/>
          <dgm:bulletEnabled val="1"/>
        </dgm:presLayoutVars>
      </dgm:prSet>
      <dgm:spPr/>
    </dgm:pt>
    <dgm:pt modelId="{4EDEE9E7-C54D-4D68-A112-7B90DA3858E3}" type="pres">
      <dgm:prSet presAssocID="{CCF7C38A-BACA-49E2-AEC6-9E71659D4B13}" presName="hSp" presStyleCnt="0"/>
      <dgm:spPr/>
    </dgm:pt>
    <dgm:pt modelId="{8E247425-2135-49E7-8164-2AF4472153AD}" type="pres">
      <dgm:prSet presAssocID="{3C8BB6F0-065B-499E-BB1A-072C997F2785}" presName="vertFlow" presStyleCnt="0"/>
      <dgm:spPr/>
    </dgm:pt>
    <dgm:pt modelId="{AC605D6C-FA33-43E2-8BB1-22F9AC18BF69}" type="pres">
      <dgm:prSet presAssocID="{3C8BB6F0-065B-499E-BB1A-072C997F2785}" presName="header" presStyleLbl="node1" presStyleIdx="2" presStyleCnt="3"/>
      <dgm:spPr/>
    </dgm:pt>
    <dgm:pt modelId="{BC1E9E61-8279-43FE-A62B-AA0838C5F30B}" type="pres">
      <dgm:prSet presAssocID="{08BBB100-B11A-49CF-9D72-9E4779BADF4B}" presName="parTrans" presStyleLbl="sibTrans2D1" presStyleIdx="8" presStyleCnt="9"/>
      <dgm:spPr/>
    </dgm:pt>
    <dgm:pt modelId="{81ECDA26-D326-4091-A21F-C1B0E9DD2665}" type="pres">
      <dgm:prSet presAssocID="{BCB97022-959D-4A87-AFCF-66F1F58C24D7}" presName="child" presStyleLbl="alignAccFollowNode1" presStyleIdx="8" presStyleCnt="9">
        <dgm:presLayoutVars>
          <dgm:chMax val="0"/>
          <dgm:bulletEnabled val="1"/>
        </dgm:presLayoutVars>
      </dgm:prSet>
      <dgm:spPr/>
    </dgm:pt>
  </dgm:ptLst>
  <dgm:cxnLst>
    <dgm:cxn modelId="{B82A960E-8EE7-4AFD-8E21-05B578E3A22E}" type="presOf" srcId="{AE916099-84EB-4C44-A676-1F3CFE5F4BAA}" destId="{037CD922-52CE-4001-8EB7-F19B3BC4F01A}" srcOrd="0" destOrd="0" presId="urn:microsoft.com/office/officeart/2005/8/layout/lProcess1"/>
    <dgm:cxn modelId="{39EE7013-5750-4C54-B55D-3F25733A997D}" srcId="{7941E7D5-4B52-45E2-8F8B-6C06DCF1D429}" destId="{AE916099-84EB-4C44-A676-1F3CFE5F4BAA}" srcOrd="0" destOrd="0" parTransId="{21DFF7FA-C674-4523-B6ED-666C480B34FC}" sibTransId="{6549966D-6DDE-4672-B372-F2F26ED03F64}"/>
    <dgm:cxn modelId="{F44DDE1A-C406-48F7-A89A-3795C2EE3AE0}" type="presOf" srcId="{ABA1E165-5968-498C-A4B5-5748414C2AF4}" destId="{BF6CEAE0-6D27-4398-8C46-9D79B76E8E70}" srcOrd="0" destOrd="0" presId="urn:microsoft.com/office/officeart/2005/8/layout/lProcess1"/>
    <dgm:cxn modelId="{523EA11D-6111-4BB4-B420-592122C42F0A}" type="presOf" srcId="{E66681AA-5F73-4BED-95A2-0F02E0A67343}" destId="{F944D79C-38BE-4F47-9633-4139FE7B6346}" srcOrd="0" destOrd="0" presId="urn:microsoft.com/office/officeart/2005/8/layout/lProcess1"/>
    <dgm:cxn modelId="{249F0A2C-DC48-4E31-AEEA-C1F26F16BDB6}" type="presOf" srcId="{08BBB100-B11A-49CF-9D72-9E4779BADF4B}" destId="{BC1E9E61-8279-43FE-A62B-AA0838C5F30B}" srcOrd="0" destOrd="0" presId="urn:microsoft.com/office/officeart/2005/8/layout/lProcess1"/>
    <dgm:cxn modelId="{64510F2E-CE4E-457C-984F-74AC311509EF}" srcId="{AE916099-84EB-4C44-A676-1F3CFE5F4BAA}" destId="{6C25AF85-7126-412B-ABE8-1A457AD8F541}" srcOrd="3" destOrd="0" parTransId="{92C1AD1E-4EAF-409C-B82A-1C2FC2A405BC}" sibTransId="{273883F9-99E5-4AEB-88DB-E836657C68E2}"/>
    <dgm:cxn modelId="{48291F35-7A0F-4639-9E5A-2EE5F8F48B88}" srcId="{AE916099-84EB-4C44-A676-1F3CFE5F4BAA}" destId="{00E2DE9E-CA04-4451-A6F5-01475346882B}" srcOrd="0" destOrd="0" parTransId="{6CBF56A8-6191-49EA-92A2-025B4B0F8982}" sibTransId="{E66681AA-5F73-4BED-95A2-0F02E0A67343}"/>
    <dgm:cxn modelId="{F2BBEA3D-9F1F-4F20-97E5-80EC07F6B97A}" type="presOf" srcId="{FDEA6512-E286-465E-9F4D-F804690005AE}" destId="{3A62DF26-5BA4-4B40-B597-1E2A378F513C}" srcOrd="0" destOrd="0" presId="urn:microsoft.com/office/officeart/2005/8/layout/lProcess1"/>
    <dgm:cxn modelId="{CBAA5661-4200-4DF6-9CBC-167D4DB7623C}" srcId="{CCF7C38A-BACA-49E2-AEC6-9E71659D4B13}" destId="{52E5036B-4C55-4B54-BFD2-AFCFE0568AEC}" srcOrd="3" destOrd="0" parTransId="{3C0EDC35-AE51-41B1-82E4-B2E3677A2532}" sibTransId="{96D5DF0A-0C58-496D-8320-697DB3E1063D}"/>
    <dgm:cxn modelId="{4F14F363-E133-4195-8C55-657B0626B2A1}" type="presOf" srcId="{BCB97022-959D-4A87-AFCF-66F1F58C24D7}" destId="{81ECDA26-D326-4091-A21F-C1B0E9DD2665}" srcOrd="0" destOrd="0" presId="urn:microsoft.com/office/officeart/2005/8/layout/lProcess1"/>
    <dgm:cxn modelId="{C893AC65-937E-4A0F-98E2-E3A90282D62B}" srcId="{AE916099-84EB-4C44-A676-1F3CFE5F4BAA}" destId="{B4F145EE-4BE0-44D3-9A57-B7C14612D564}" srcOrd="2" destOrd="0" parTransId="{DE78084C-3BC3-4D50-9554-A1EAF0F0EC8B}" sibTransId="{6C89794F-B54C-4B41-8187-86B35262772F}"/>
    <dgm:cxn modelId="{0999AE48-F473-468D-BEE1-E855D39D486B}" type="presOf" srcId="{AC6663B0-B034-4514-9A3A-779D78E60AE5}" destId="{1338AC66-3838-4005-8596-AE5CB31E841B}" srcOrd="0" destOrd="0" presId="urn:microsoft.com/office/officeart/2005/8/layout/lProcess1"/>
    <dgm:cxn modelId="{14FF1D69-87AC-45A5-8555-B3A7EC2CEF63}" type="presOf" srcId="{73527F3E-339E-48BE-9E18-D10ECA2365A7}" destId="{D54E77AF-CE0C-4445-B76C-F7E0F6DB77C3}" srcOrd="0" destOrd="0" presId="urn:microsoft.com/office/officeart/2005/8/layout/lProcess1"/>
    <dgm:cxn modelId="{3A942969-1BCC-4A8F-B774-783D80002FD8}" type="presOf" srcId="{6CBF56A8-6191-49EA-92A2-025B4B0F8982}" destId="{90A2152F-8A99-4FAD-B1D6-F4FED83237CE}" srcOrd="0" destOrd="0" presId="urn:microsoft.com/office/officeart/2005/8/layout/lProcess1"/>
    <dgm:cxn modelId="{0DD15F72-359D-476D-9C2E-70CBB4ED0DD8}" type="presOf" srcId="{3C8BB6F0-065B-499E-BB1A-072C997F2785}" destId="{AC605D6C-FA33-43E2-8BB1-22F9AC18BF69}" srcOrd="0" destOrd="0" presId="urn:microsoft.com/office/officeart/2005/8/layout/lProcess1"/>
    <dgm:cxn modelId="{BF7A2653-A869-4E4C-9147-7E614EDCCB16}" type="presOf" srcId="{00E2DE9E-CA04-4451-A6F5-01475346882B}" destId="{DF0C9936-A37C-4413-BF20-F419F6DE1B1A}" srcOrd="0" destOrd="0" presId="urn:microsoft.com/office/officeart/2005/8/layout/lProcess1"/>
    <dgm:cxn modelId="{62A1E875-AC24-4110-B9D7-1D7DED7D90A2}" type="presOf" srcId="{CCF7C38A-BACA-49E2-AEC6-9E71659D4B13}" destId="{9D1A90BD-2E2B-491C-948F-D4E30E3C7316}" srcOrd="0" destOrd="0" presId="urn:microsoft.com/office/officeart/2005/8/layout/lProcess1"/>
    <dgm:cxn modelId="{E09BB193-21A5-4975-8751-56DF52B4DD57}" type="presOf" srcId="{D6197BBF-D0F6-4D72-9940-AE55F5F543C6}" destId="{3F7AE319-9516-40C0-B0C0-BE0B1BFC79F4}" srcOrd="0" destOrd="0" presId="urn:microsoft.com/office/officeart/2005/8/layout/lProcess1"/>
    <dgm:cxn modelId="{E6269B9B-FB7A-4E9B-AC0C-4DB76D0BD030}" srcId="{CCF7C38A-BACA-49E2-AEC6-9E71659D4B13}" destId="{7232177E-6408-4882-BBB6-F2CAC27501FF}" srcOrd="1" destOrd="0" parTransId="{0AC1579D-CEB4-49AD-BA3A-455801E3B455}" sibTransId="{D6197BBF-D0F6-4D72-9940-AE55F5F543C6}"/>
    <dgm:cxn modelId="{13C3399E-B83D-4A1C-8710-49F99BEC4273}" srcId="{AE916099-84EB-4C44-A676-1F3CFE5F4BAA}" destId="{ABA1E165-5968-498C-A4B5-5748414C2AF4}" srcOrd="1" destOrd="0" parTransId="{5162194F-78D2-4A1D-B454-C40CA2EB9FA0}" sibTransId="{7CC837A5-AC52-4C5A-B6D2-07AF8ACD2B11}"/>
    <dgm:cxn modelId="{325C469E-5EF0-4C4D-A621-759B11A2CF20}" type="presOf" srcId="{7941E7D5-4B52-45E2-8F8B-6C06DCF1D429}" destId="{0A9B1991-9568-4E48-9ECF-155D0572C0A2}" srcOrd="0" destOrd="0" presId="urn:microsoft.com/office/officeart/2005/8/layout/lProcess1"/>
    <dgm:cxn modelId="{0E595EA4-B413-4537-9CE8-708E0E1F4B1C}" srcId="{3C8BB6F0-065B-499E-BB1A-072C997F2785}" destId="{BCB97022-959D-4A87-AFCF-66F1F58C24D7}" srcOrd="0" destOrd="0" parTransId="{08BBB100-B11A-49CF-9D72-9E4779BADF4B}" sibTransId="{A8C69E74-1B48-4DC5-BF29-51D4E0EA9425}"/>
    <dgm:cxn modelId="{528E5CA6-6537-40AC-ABA7-27536ADCED07}" type="presOf" srcId="{7CC837A5-AC52-4C5A-B6D2-07AF8ACD2B11}" destId="{DBAB27B5-8793-4DE1-8ED7-301631F91A3C}" srcOrd="0" destOrd="0" presId="urn:microsoft.com/office/officeart/2005/8/layout/lProcess1"/>
    <dgm:cxn modelId="{A0C879AB-D155-4289-8770-9026E3E294A5}" srcId="{CCF7C38A-BACA-49E2-AEC6-9E71659D4B13}" destId="{73527F3E-339E-48BE-9E18-D10ECA2365A7}" srcOrd="2" destOrd="0" parTransId="{958AD322-8A01-49E2-AE07-A7974303346F}" sibTransId="{AF8FD3CE-3D12-4669-8347-C4238C7269B9}"/>
    <dgm:cxn modelId="{D443E4AB-808A-4B3A-9D5A-04E943769739}" type="presOf" srcId="{7232177E-6408-4882-BBB6-F2CAC27501FF}" destId="{4DFF3591-23B6-4475-8DBE-7FD6075843E5}" srcOrd="0" destOrd="0" presId="urn:microsoft.com/office/officeart/2005/8/layout/lProcess1"/>
    <dgm:cxn modelId="{195A5BB0-3585-4842-AE86-E39E0CD0BF76}" srcId="{7941E7D5-4B52-45E2-8F8B-6C06DCF1D429}" destId="{CCF7C38A-BACA-49E2-AEC6-9E71659D4B13}" srcOrd="1" destOrd="0" parTransId="{0B723D26-4986-4DCE-8BFF-64A56C72BAED}" sibTransId="{4E616399-B88B-4D99-A265-B33A3C99F06C}"/>
    <dgm:cxn modelId="{EC9B4CB0-8A07-466F-A434-E2116C9B531F}" srcId="{CCF7C38A-BACA-49E2-AEC6-9E71659D4B13}" destId="{AC6663B0-B034-4514-9A3A-779D78E60AE5}" srcOrd="0" destOrd="0" parTransId="{FDEA6512-E286-465E-9F4D-F804690005AE}" sibTransId="{361F5031-4016-4A67-8B90-8CFC089F68E5}"/>
    <dgm:cxn modelId="{C2FB31B9-A398-427B-8892-D3F8D292C2D5}" type="presOf" srcId="{52E5036B-4C55-4B54-BFD2-AFCFE0568AEC}" destId="{3231CD1D-F01F-4AD6-8F12-1BBDC473044A}" srcOrd="0" destOrd="0" presId="urn:microsoft.com/office/officeart/2005/8/layout/lProcess1"/>
    <dgm:cxn modelId="{C8A3DCB9-038B-48CD-9221-9F7929DF0206}" type="presOf" srcId="{361F5031-4016-4A67-8B90-8CFC089F68E5}" destId="{B79E7C4B-22B1-4CC3-B207-638161CE906C}" srcOrd="0" destOrd="0" presId="urn:microsoft.com/office/officeart/2005/8/layout/lProcess1"/>
    <dgm:cxn modelId="{75F8C9BF-41DC-49B0-9368-94C3CB7BEB34}" type="presOf" srcId="{AF8FD3CE-3D12-4669-8347-C4238C7269B9}" destId="{98A0CC9D-BC16-48EC-A051-938C3852E4D8}" srcOrd="0" destOrd="0" presId="urn:microsoft.com/office/officeart/2005/8/layout/lProcess1"/>
    <dgm:cxn modelId="{430E5FCD-09D8-4366-91C2-7F6057131C5D}" srcId="{7941E7D5-4B52-45E2-8F8B-6C06DCF1D429}" destId="{3C8BB6F0-065B-499E-BB1A-072C997F2785}" srcOrd="2" destOrd="0" parTransId="{9135350D-7E65-46AF-A2CD-CA6FFF1902DF}" sibTransId="{91B00257-2EBA-4D8B-AA11-7FEDE6056B52}"/>
    <dgm:cxn modelId="{2EFF69DE-7F7D-4CF3-9556-EA099619B760}" type="presOf" srcId="{B4F145EE-4BE0-44D3-9A57-B7C14612D564}" destId="{846FEC5A-D507-4265-9FBA-E1973044869F}" srcOrd="0" destOrd="0" presId="urn:microsoft.com/office/officeart/2005/8/layout/lProcess1"/>
    <dgm:cxn modelId="{40708CF3-C355-433B-B20E-E38DAA927089}" type="presOf" srcId="{6C89794F-B54C-4B41-8187-86B35262772F}" destId="{1CBFD0E3-D240-4315-A90B-28EC44B0CDB1}" srcOrd="0" destOrd="0" presId="urn:microsoft.com/office/officeart/2005/8/layout/lProcess1"/>
    <dgm:cxn modelId="{E30B58FF-19FA-409C-AA28-C836FC069467}" type="presOf" srcId="{6C25AF85-7126-412B-ABE8-1A457AD8F541}" destId="{9EC53D42-B2D8-4718-862F-EF4262697B75}" srcOrd="0" destOrd="0" presId="urn:microsoft.com/office/officeart/2005/8/layout/lProcess1"/>
    <dgm:cxn modelId="{308D945B-DF49-4689-A1F5-A4D06BFFFD2A}" type="presParOf" srcId="{0A9B1991-9568-4E48-9ECF-155D0572C0A2}" destId="{D9E98562-492B-49FA-B2E9-466D6DFB4C29}" srcOrd="0" destOrd="0" presId="urn:microsoft.com/office/officeart/2005/8/layout/lProcess1"/>
    <dgm:cxn modelId="{38CD4A64-399D-4D70-BF16-4A2D743F5FF6}" type="presParOf" srcId="{D9E98562-492B-49FA-B2E9-466D6DFB4C29}" destId="{037CD922-52CE-4001-8EB7-F19B3BC4F01A}" srcOrd="0" destOrd="0" presId="urn:microsoft.com/office/officeart/2005/8/layout/lProcess1"/>
    <dgm:cxn modelId="{9BF1AF69-37AE-4963-925D-E707D1AA4B9C}" type="presParOf" srcId="{D9E98562-492B-49FA-B2E9-466D6DFB4C29}" destId="{90A2152F-8A99-4FAD-B1D6-F4FED83237CE}" srcOrd="1" destOrd="0" presId="urn:microsoft.com/office/officeart/2005/8/layout/lProcess1"/>
    <dgm:cxn modelId="{3E321354-6238-4D65-B98E-79ACD145B919}" type="presParOf" srcId="{D9E98562-492B-49FA-B2E9-466D6DFB4C29}" destId="{DF0C9936-A37C-4413-BF20-F419F6DE1B1A}" srcOrd="2" destOrd="0" presId="urn:microsoft.com/office/officeart/2005/8/layout/lProcess1"/>
    <dgm:cxn modelId="{10658C91-7649-4D5B-8F88-D14903F05961}" type="presParOf" srcId="{D9E98562-492B-49FA-B2E9-466D6DFB4C29}" destId="{F944D79C-38BE-4F47-9633-4139FE7B6346}" srcOrd="3" destOrd="0" presId="urn:microsoft.com/office/officeart/2005/8/layout/lProcess1"/>
    <dgm:cxn modelId="{EAE751FA-2598-4215-AC87-F4A3112C6886}" type="presParOf" srcId="{D9E98562-492B-49FA-B2E9-466D6DFB4C29}" destId="{BF6CEAE0-6D27-4398-8C46-9D79B76E8E70}" srcOrd="4" destOrd="0" presId="urn:microsoft.com/office/officeart/2005/8/layout/lProcess1"/>
    <dgm:cxn modelId="{50AC1CE1-1817-4BE4-8D78-5BADFFA25351}" type="presParOf" srcId="{D9E98562-492B-49FA-B2E9-466D6DFB4C29}" destId="{DBAB27B5-8793-4DE1-8ED7-301631F91A3C}" srcOrd="5" destOrd="0" presId="urn:microsoft.com/office/officeart/2005/8/layout/lProcess1"/>
    <dgm:cxn modelId="{E6F9F275-DF89-4220-A7E2-591BBBBE12E8}" type="presParOf" srcId="{D9E98562-492B-49FA-B2E9-466D6DFB4C29}" destId="{846FEC5A-D507-4265-9FBA-E1973044869F}" srcOrd="6" destOrd="0" presId="urn:microsoft.com/office/officeart/2005/8/layout/lProcess1"/>
    <dgm:cxn modelId="{F7F53481-E96E-48E6-8D01-8E16D4951B68}" type="presParOf" srcId="{D9E98562-492B-49FA-B2E9-466D6DFB4C29}" destId="{1CBFD0E3-D240-4315-A90B-28EC44B0CDB1}" srcOrd="7" destOrd="0" presId="urn:microsoft.com/office/officeart/2005/8/layout/lProcess1"/>
    <dgm:cxn modelId="{45BE7133-EEA3-4867-BF4B-B11494B9012D}" type="presParOf" srcId="{D9E98562-492B-49FA-B2E9-466D6DFB4C29}" destId="{9EC53D42-B2D8-4718-862F-EF4262697B75}" srcOrd="8" destOrd="0" presId="urn:microsoft.com/office/officeart/2005/8/layout/lProcess1"/>
    <dgm:cxn modelId="{27005C1F-7612-4644-BAB2-9FF527DCFC1D}" type="presParOf" srcId="{0A9B1991-9568-4E48-9ECF-155D0572C0A2}" destId="{B9B72D16-1357-454B-906E-0F86CB701E52}" srcOrd="1" destOrd="0" presId="urn:microsoft.com/office/officeart/2005/8/layout/lProcess1"/>
    <dgm:cxn modelId="{2396DBC3-AAE9-41CB-9BA3-60D7641467FA}" type="presParOf" srcId="{0A9B1991-9568-4E48-9ECF-155D0572C0A2}" destId="{DE426444-C3EC-48B9-8CAE-29E026189E81}" srcOrd="2" destOrd="0" presId="urn:microsoft.com/office/officeart/2005/8/layout/lProcess1"/>
    <dgm:cxn modelId="{731DE1ED-4021-43B1-819A-0E4CB5CDE0A7}" type="presParOf" srcId="{DE426444-C3EC-48B9-8CAE-29E026189E81}" destId="{9D1A90BD-2E2B-491C-948F-D4E30E3C7316}" srcOrd="0" destOrd="0" presId="urn:microsoft.com/office/officeart/2005/8/layout/lProcess1"/>
    <dgm:cxn modelId="{4DEE9DBE-ACD8-44D1-B040-624B82E75E35}" type="presParOf" srcId="{DE426444-C3EC-48B9-8CAE-29E026189E81}" destId="{3A62DF26-5BA4-4B40-B597-1E2A378F513C}" srcOrd="1" destOrd="0" presId="urn:microsoft.com/office/officeart/2005/8/layout/lProcess1"/>
    <dgm:cxn modelId="{27CB59FB-DEE4-474B-A037-81D4A0DB335A}" type="presParOf" srcId="{DE426444-C3EC-48B9-8CAE-29E026189E81}" destId="{1338AC66-3838-4005-8596-AE5CB31E841B}" srcOrd="2" destOrd="0" presId="urn:microsoft.com/office/officeart/2005/8/layout/lProcess1"/>
    <dgm:cxn modelId="{92DB1980-FF8C-4F18-B0CD-5A2DEC4494B4}" type="presParOf" srcId="{DE426444-C3EC-48B9-8CAE-29E026189E81}" destId="{B79E7C4B-22B1-4CC3-B207-638161CE906C}" srcOrd="3" destOrd="0" presId="urn:microsoft.com/office/officeart/2005/8/layout/lProcess1"/>
    <dgm:cxn modelId="{6BA274DB-3DD2-4804-A924-E8F3FB777AF6}" type="presParOf" srcId="{DE426444-C3EC-48B9-8CAE-29E026189E81}" destId="{4DFF3591-23B6-4475-8DBE-7FD6075843E5}" srcOrd="4" destOrd="0" presId="urn:microsoft.com/office/officeart/2005/8/layout/lProcess1"/>
    <dgm:cxn modelId="{A5D9F765-6AEA-46A3-9F53-3AC42DE9BE39}" type="presParOf" srcId="{DE426444-C3EC-48B9-8CAE-29E026189E81}" destId="{3F7AE319-9516-40C0-B0C0-BE0B1BFC79F4}" srcOrd="5" destOrd="0" presId="urn:microsoft.com/office/officeart/2005/8/layout/lProcess1"/>
    <dgm:cxn modelId="{E078C681-72F6-42F4-AC0F-050342DF3573}" type="presParOf" srcId="{DE426444-C3EC-48B9-8CAE-29E026189E81}" destId="{D54E77AF-CE0C-4445-B76C-F7E0F6DB77C3}" srcOrd="6" destOrd="0" presId="urn:microsoft.com/office/officeart/2005/8/layout/lProcess1"/>
    <dgm:cxn modelId="{2A77828E-6CEC-41AD-8F1B-73B4C3A28B93}" type="presParOf" srcId="{DE426444-C3EC-48B9-8CAE-29E026189E81}" destId="{98A0CC9D-BC16-48EC-A051-938C3852E4D8}" srcOrd="7" destOrd="0" presId="urn:microsoft.com/office/officeart/2005/8/layout/lProcess1"/>
    <dgm:cxn modelId="{728B84EF-57F1-4B74-9794-6B26E488C2BE}" type="presParOf" srcId="{DE426444-C3EC-48B9-8CAE-29E026189E81}" destId="{3231CD1D-F01F-4AD6-8F12-1BBDC473044A}" srcOrd="8" destOrd="0" presId="urn:microsoft.com/office/officeart/2005/8/layout/lProcess1"/>
    <dgm:cxn modelId="{8E09730E-0A3C-49DB-BF91-2E45256DB9D4}" type="presParOf" srcId="{0A9B1991-9568-4E48-9ECF-155D0572C0A2}" destId="{4EDEE9E7-C54D-4D68-A112-7B90DA3858E3}" srcOrd="3" destOrd="0" presId="urn:microsoft.com/office/officeart/2005/8/layout/lProcess1"/>
    <dgm:cxn modelId="{38AE7F67-7E7F-44E2-A290-227F825703BA}" type="presParOf" srcId="{0A9B1991-9568-4E48-9ECF-155D0572C0A2}" destId="{8E247425-2135-49E7-8164-2AF4472153AD}" srcOrd="4" destOrd="0" presId="urn:microsoft.com/office/officeart/2005/8/layout/lProcess1"/>
    <dgm:cxn modelId="{0669BA23-5E4D-41D4-8CDE-C65974CDD134}" type="presParOf" srcId="{8E247425-2135-49E7-8164-2AF4472153AD}" destId="{AC605D6C-FA33-43E2-8BB1-22F9AC18BF69}" srcOrd="0" destOrd="0" presId="urn:microsoft.com/office/officeart/2005/8/layout/lProcess1"/>
    <dgm:cxn modelId="{1710DC77-CBA4-4721-AC25-CA1E5A93AD11}" type="presParOf" srcId="{8E247425-2135-49E7-8164-2AF4472153AD}" destId="{BC1E9E61-8279-43FE-A62B-AA0838C5F30B}" srcOrd="1" destOrd="0" presId="urn:microsoft.com/office/officeart/2005/8/layout/lProcess1"/>
    <dgm:cxn modelId="{B586AEF6-9BDA-4947-9CB8-4589B8376F16}" type="presParOf" srcId="{8E247425-2135-49E7-8164-2AF4472153AD}" destId="{81ECDA26-D326-4091-A21F-C1B0E9DD2665}" srcOrd="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D922-52CE-4001-8EB7-F19B3BC4F01A}">
      <dsp:nvSpPr>
        <dsp:cNvPr id="0" name=""/>
        <dsp:cNvSpPr/>
      </dsp:nvSpPr>
      <dsp:spPr>
        <a:xfrm>
          <a:off x="772437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기본</a:t>
          </a:r>
        </a:p>
      </dsp:txBody>
      <dsp:txXfrm>
        <a:off x="793484" y="21047"/>
        <a:ext cx="2832273" cy="676497"/>
      </dsp:txXfrm>
    </dsp:sp>
    <dsp:sp modelId="{90A2152F-8A99-4FAD-B1D6-F4FED83237CE}">
      <dsp:nvSpPr>
        <dsp:cNvPr id="0" name=""/>
        <dsp:cNvSpPr/>
      </dsp:nvSpPr>
      <dsp:spPr>
        <a:xfrm rot="5400000">
          <a:off x="2146744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0C9936-A37C-4413-BF20-F419F6DE1B1A}">
      <dsp:nvSpPr>
        <dsp:cNvPr id="0" name=""/>
        <dsp:cNvSpPr/>
      </dsp:nvSpPr>
      <dsp:spPr>
        <a:xfrm>
          <a:off x="772437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기본 용어와 자료형</a:t>
          </a:r>
        </a:p>
      </dsp:txBody>
      <dsp:txXfrm>
        <a:off x="793484" y="991146"/>
        <a:ext cx="2832273" cy="676497"/>
      </dsp:txXfrm>
    </dsp:sp>
    <dsp:sp modelId="{F944D79C-38BE-4F47-9633-4139FE7B6346}">
      <dsp:nvSpPr>
        <dsp:cNvPr id="0" name=""/>
        <dsp:cNvSpPr/>
      </dsp:nvSpPr>
      <dsp:spPr>
        <a:xfrm rot="5400000">
          <a:off x="2146744" y="1751567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6CEAE0-6D27-4398-8C46-9D79B76E8E70}">
      <dsp:nvSpPr>
        <dsp:cNvPr id="0" name=""/>
        <dsp:cNvSpPr/>
      </dsp:nvSpPr>
      <dsp:spPr>
        <a:xfrm>
          <a:off x="772437" y="1940198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연산자</a:t>
          </a:r>
        </a:p>
      </dsp:txBody>
      <dsp:txXfrm>
        <a:off x="793484" y="1961245"/>
        <a:ext cx="2832273" cy="676497"/>
      </dsp:txXfrm>
    </dsp:sp>
    <dsp:sp modelId="{DBAB27B5-8793-4DE1-8ED7-301631F91A3C}">
      <dsp:nvSpPr>
        <dsp:cNvPr id="0" name=""/>
        <dsp:cNvSpPr/>
      </dsp:nvSpPr>
      <dsp:spPr>
        <a:xfrm rot="5400000">
          <a:off x="2146744" y="2721666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6FEC5A-D507-4265-9FBA-E1973044869F}">
      <dsp:nvSpPr>
        <dsp:cNvPr id="0" name=""/>
        <dsp:cNvSpPr/>
      </dsp:nvSpPr>
      <dsp:spPr>
        <a:xfrm>
          <a:off x="772437" y="2910297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조건문</a:t>
          </a:r>
        </a:p>
      </dsp:txBody>
      <dsp:txXfrm>
        <a:off x="793484" y="2931344"/>
        <a:ext cx="2832273" cy="676497"/>
      </dsp:txXfrm>
    </dsp:sp>
    <dsp:sp modelId="{1CBFD0E3-D240-4315-A90B-28EC44B0CDB1}">
      <dsp:nvSpPr>
        <dsp:cNvPr id="0" name=""/>
        <dsp:cNvSpPr/>
      </dsp:nvSpPr>
      <dsp:spPr>
        <a:xfrm rot="5400000">
          <a:off x="2146744" y="3691765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53D42-B2D8-4718-862F-EF4262697B75}">
      <dsp:nvSpPr>
        <dsp:cNvPr id="0" name=""/>
        <dsp:cNvSpPr/>
      </dsp:nvSpPr>
      <dsp:spPr>
        <a:xfrm>
          <a:off x="772437" y="3880396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 err="1"/>
            <a:t>반복문</a:t>
          </a:r>
          <a:endParaRPr lang="ko-KR" altLang="en-US" sz="2200" kern="1200" dirty="0"/>
        </a:p>
      </dsp:txBody>
      <dsp:txXfrm>
        <a:off x="793484" y="3901443"/>
        <a:ext cx="2832273" cy="676497"/>
      </dsp:txXfrm>
    </dsp:sp>
    <dsp:sp modelId="{9D1A90BD-2E2B-491C-948F-D4E30E3C7316}">
      <dsp:nvSpPr>
        <dsp:cNvPr id="0" name=""/>
        <dsp:cNvSpPr/>
      </dsp:nvSpPr>
      <dsp:spPr>
        <a:xfrm>
          <a:off x="4049216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클래스</a:t>
          </a:r>
        </a:p>
      </dsp:txBody>
      <dsp:txXfrm>
        <a:off x="4070263" y="21047"/>
        <a:ext cx="2832273" cy="676497"/>
      </dsp:txXfrm>
    </dsp:sp>
    <dsp:sp modelId="{3A62DF26-5BA4-4B40-B597-1E2A378F513C}">
      <dsp:nvSpPr>
        <dsp:cNvPr id="0" name=""/>
        <dsp:cNvSpPr/>
      </dsp:nvSpPr>
      <dsp:spPr>
        <a:xfrm rot="5400000">
          <a:off x="5423523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8AC66-3838-4005-8596-AE5CB31E841B}">
      <dsp:nvSpPr>
        <dsp:cNvPr id="0" name=""/>
        <dsp:cNvSpPr/>
      </dsp:nvSpPr>
      <dsp:spPr>
        <a:xfrm>
          <a:off x="4049216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클래스</a:t>
          </a:r>
          <a:r>
            <a:rPr lang="en-US" altLang="ko-KR" sz="2200" kern="1200" dirty="0"/>
            <a:t>/ </a:t>
          </a:r>
          <a:r>
            <a:rPr lang="ko-KR" altLang="en-US" sz="2200" kern="1200" dirty="0"/>
            <a:t>인스턴스 변수</a:t>
          </a:r>
        </a:p>
      </dsp:txBody>
      <dsp:txXfrm>
        <a:off x="4070263" y="991146"/>
        <a:ext cx="2832273" cy="676497"/>
      </dsp:txXfrm>
    </dsp:sp>
    <dsp:sp modelId="{B79E7C4B-22B1-4CC3-B207-638161CE906C}">
      <dsp:nvSpPr>
        <dsp:cNvPr id="0" name=""/>
        <dsp:cNvSpPr/>
      </dsp:nvSpPr>
      <dsp:spPr>
        <a:xfrm rot="5400000">
          <a:off x="5423523" y="1751567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3591-23B6-4475-8DBE-7FD6075843E5}">
      <dsp:nvSpPr>
        <dsp:cNvPr id="0" name=""/>
        <dsp:cNvSpPr/>
      </dsp:nvSpPr>
      <dsp:spPr>
        <a:xfrm>
          <a:off x="4049216" y="1940198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메서드</a:t>
          </a:r>
        </a:p>
      </dsp:txBody>
      <dsp:txXfrm>
        <a:off x="4070263" y="1961245"/>
        <a:ext cx="2832273" cy="676497"/>
      </dsp:txXfrm>
    </dsp:sp>
    <dsp:sp modelId="{3F7AE319-9516-40C0-B0C0-BE0B1BFC79F4}">
      <dsp:nvSpPr>
        <dsp:cNvPr id="0" name=""/>
        <dsp:cNvSpPr/>
      </dsp:nvSpPr>
      <dsp:spPr>
        <a:xfrm rot="5400000">
          <a:off x="5423523" y="2721666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E77AF-CE0C-4445-B76C-F7E0F6DB77C3}">
      <dsp:nvSpPr>
        <dsp:cNvPr id="0" name=""/>
        <dsp:cNvSpPr/>
      </dsp:nvSpPr>
      <dsp:spPr>
        <a:xfrm>
          <a:off x="4049216" y="2910297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상속과 </a:t>
          </a:r>
          <a:r>
            <a:rPr lang="ko-KR" altLang="en-US" sz="2200" kern="1200" dirty="0" err="1"/>
            <a:t>다형성</a:t>
          </a:r>
          <a:endParaRPr lang="ko-KR" altLang="en-US" sz="2200" kern="1200" dirty="0"/>
        </a:p>
      </dsp:txBody>
      <dsp:txXfrm>
        <a:off x="4070263" y="2931344"/>
        <a:ext cx="2832273" cy="676497"/>
      </dsp:txXfrm>
    </dsp:sp>
    <dsp:sp modelId="{98A0CC9D-BC16-48EC-A051-938C3852E4D8}">
      <dsp:nvSpPr>
        <dsp:cNvPr id="0" name=""/>
        <dsp:cNvSpPr/>
      </dsp:nvSpPr>
      <dsp:spPr>
        <a:xfrm rot="5400000">
          <a:off x="5423523" y="3691765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31CD1D-F01F-4AD6-8F12-1BBDC473044A}">
      <dsp:nvSpPr>
        <dsp:cNvPr id="0" name=""/>
        <dsp:cNvSpPr/>
      </dsp:nvSpPr>
      <dsp:spPr>
        <a:xfrm>
          <a:off x="4049216" y="3880396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 err="1"/>
            <a:t>제너릭</a:t>
          </a:r>
          <a:r>
            <a:rPr lang="en-US" altLang="ko-KR" sz="2200" kern="1200" dirty="0"/>
            <a:t>, </a:t>
          </a:r>
          <a:r>
            <a:rPr lang="ko-KR" altLang="en-US" sz="2200" kern="1200" dirty="0"/>
            <a:t>구조체</a:t>
          </a:r>
        </a:p>
      </dsp:txBody>
      <dsp:txXfrm>
        <a:off x="4070263" y="3901443"/>
        <a:ext cx="2832273" cy="676497"/>
      </dsp:txXfrm>
    </dsp:sp>
    <dsp:sp modelId="{AC605D6C-FA33-43E2-8BB1-22F9AC18BF69}">
      <dsp:nvSpPr>
        <dsp:cNvPr id="0" name=""/>
        <dsp:cNvSpPr/>
      </dsp:nvSpPr>
      <dsp:spPr>
        <a:xfrm>
          <a:off x="7325995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추가</a:t>
          </a:r>
        </a:p>
      </dsp:txBody>
      <dsp:txXfrm>
        <a:off x="7347042" y="21047"/>
        <a:ext cx="2832273" cy="676497"/>
      </dsp:txXfrm>
    </dsp:sp>
    <dsp:sp modelId="{BC1E9E61-8279-43FE-A62B-AA0838C5F30B}">
      <dsp:nvSpPr>
        <dsp:cNvPr id="0" name=""/>
        <dsp:cNvSpPr/>
      </dsp:nvSpPr>
      <dsp:spPr>
        <a:xfrm rot="5400000">
          <a:off x="8700302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ECDA26-D326-4091-A21F-C1B0E9DD2665}">
      <dsp:nvSpPr>
        <dsp:cNvPr id="0" name=""/>
        <dsp:cNvSpPr/>
      </dsp:nvSpPr>
      <dsp:spPr>
        <a:xfrm>
          <a:off x="7325995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예외 처리</a:t>
          </a:r>
        </a:p>
      </dsp:txBody>
      <dsp:txXfrm>
        <a:off x="7347042" y="991146"/>
        <a:ext cx="2832273" cy="6764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D922-52CE-4001-8EB7-F19B3BC4F01A}">
      <dsp:nvSpPr>
        <dsp:cNvPr id="0" name=""/>
        <dsp:cNvSpPr/>
      </dsp:nvSpPr>
      <dsp:spPr>
        <a:xfrm>
          <a:off x="772437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기본</a:t>
          </a:r>
        </a:p>
      </dsp:txBody>
      <dsp:txXfrm>
        <a:off x="793484" y="21047"/>
        <a:ext cx="2832273" cy="676497"/>
      </dsp:txXfrm>
    </dsp:sp>
    <dsp:sp modelId="{90A2152F-8A99-4FAD-B1D6-F4FED83237CE}">
      <dsp:nvSpPr>
        <dsp:cNvPr id="0" name=""/>
        <dsp:cNvSpPr/>
      </dsp:nvSpPr>
      <dsp:spPr>
        <a:xfrm rot="5400000">
          <a:off x="2146744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0C9936-A37C-4413-BF20-F419F6DE1B1A}">
      <dsp:nvSpPr>
        <dsp:cNvPr id="0" name=""/>
        <dsp:cNvSpPr/>
      </dsp:nvSpPr>
      <dsp:spPr>
        <a:xfrm>
          <a:off x="772437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기본 용어와 자료형</a:t>
          </a:r>
        </a:p>
      </dsp:txBody>
      <dsp:txXfrm>
        <a:off x="793484" y="991146"/>
        <a:ext cx="2832273" cy="676497"/>
      </dsp:txXfrm>
    </dsp:sp>
    <dsp:sp modelId="{F944D79C-38BE-4F47-9633-4139FE7B6346}">
      <dsp:nvSpPr>
        <dsp:cNvPr id="0" name=""/>
        <dsp:cNvSpPr/>
      </dsp:nvSpPr>
      <dsp:spPr>
        <a:xfrm rot="5400000">
          <a:off x="2146744" y="1751567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6CEAE0-6D27-4398-8C46-9D79B76E8E70}">
      <dsp:nvSpPr>
        <dsp:cNvPr id="0" name=""/>
        <dsp:cNvSpPr/>
      </dsp:nvSpPr>
      <dsp:spPr>
        <a:xfrm>
          <a:off x="772437" y="1940198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연산자</a:t>
          </a:r>
        </a:p>
      </dsp:txBody>
      <dsp:txXfrm>
        <a:off x="793484" y="1961245"/>
        <a:ext cx="2832273" cy="676497"/>
      </dsp:txXfrm>
    </dsp:sp>
    <dsp:sp modelId="{DBAB27B5-8793-4DE1-8ED7-301631F91A3C}">
      <dsp:nvSpPr>
        <dsp:cNvPr id="0" name=""/>
        <dsp:cNvSpPr/>
      </dsp:nvSpPr>
      <dsp:spPr>
        <a:xfrm rot="5400000">
          <a:off x="2146744" y="2721666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6FEC5A-D507-4265-9FBA-E1973044869F}">
      <dsp:nvSpPr>
        <dsp:cNvPr id="0" name=""/>
        <dsp:cNvSpPr/>
      </dsp:nvSpPr>
      <dsp:spPr>
        <a:xfrm>
          <a:off x="772437" y="2910297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조건문</a:t>
          </a:r>
        </a:p>
      </dsp:txBody>
      <dsp:txXfrm>
        <a:off x="793484" y="2931344"/>
        <a:ext cx="2832273" cy="676497"/>
      </dsp:txXfrm>
    </dsp:sp>
    <dsp:sp modelId="{1CBFD0E3-D240-4315-A90B-28EC44B0CDB1}">
      <dsp:nvSpPr>
        <dsp:cNvPr id="0" name=""/>
        <dsp:cNvSpPr/>
      </dsp:nvSpPr>
      <dsp:spPr>
        <a:xfrm rot="5400000">
          <a:off x="2146744" y="3691765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53D42-B2D8-4718-862F-EF4262697B75}">
      <dsp:nvSpPr>
        <dsp:cNvPr id="0" name=""/>
        <dsp:cNvSpPr/>
      </dsp:nvSpPr>
      <dsp:spPr>
        <a:xfrm>
          <a:off x="772437" y="3880396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 err="1"/>
            <a:t>반복문</a:t>
          </a:r>
          <a:endParaRPr lang="ko-KR" altLang="en-US" sz="2200" kern="1200" dirty="0"/>
        </a:p>
      </dsp:txBody>
      <dsp:txXfrm>
        <a:off x="793484" y="3901443"/>
        <a:ext cx="2832273" cy="676497"/>
      </dsp:txXfrm>
    </dsp:sp>
    <dsp:sp modelId="{9D1A90BD-2E2B-491C-948F-D4E30E3C7316}">
      <dsp:nvSpPr>
        <dsp:cNvPr id="0" name=""/>
        <dsp:cNvSpPr/>
      </dsp:nvSpPr>
      <dsp:spPr>
        <a:xfrm>
          <a:off x="4049216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클래스</a:t>
          </a:r>
        </a:p>
      </dsp:txBody>
      <dsp:txXfrm>
        <a:off x="4070263" y="21047"/>
        <a:ext cx="2832273" cy="676497"/>
      </dsp:txXfrm>
    </dsp:sp>
    <dsp:sp modelId="{3A62DF26-5BA4-4B40-B597-1E2A378F513C}">
      <dsp:nvSpPr>
        <dsp:cNvPr id="0" name=""/>
        <dsp:cNvSpPr/>
      </dsp:nvSpPr>
      <dsp:spPr>
        <a:xfrm rot="5400000">
          <a:off x="5423523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8AC66-3838-4005-8596-AE5CB31E841B}">
      <dsp:nvSpPr>
        <dsp:cNvPr id="0" name=""/>
        <dsp:cNvSpPr/>
      </dsp:nvSpPr>
      <dsp:spPr>
        <a:xfrm>
          <a:off x="4049216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클래스</a:t>
          </a:r>
          <a:r>
            <a:rPr lang="en-US" altLang="ko-KR" sz="2200" kern="1200" dirty="0"/>
            <a:t>/ </a:t>
          </a:r>
          <a:r>
            <a:rPr lang="ko-KR" altLang="en-US" sz="2200" kern="1200" dirty="0"/>
            <a:t>인스턴스 변수</a:t>
          </a:r>
        </a:p>
      </dsp:txBody>
      <dsp:txXfrm>
        <a:off x="4070263" y="991146"/>
        <a:ext cx="2832273" cy="676497"/>
      </dsp:txXfrm>
    </dsp:sp>
    <dsp:sp modelId="{B79E7C4B-22B1-4CC3-B207-638161CE906C}">
      <dsp:nvSpPr>
        <dsp:cNvPr id="0" name=""/>
        <dsp:cNvSpPr/>
      </dsp:nvSpPr>
      <dsp:spPr>
        <a:xfrm rot="5400000">
          <a:off x="5423523" y="1751567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3591-23B6-4475-8DBE-7FD6075843E5}">
      <dsp:nvSpPr>
        <dsp:cNvPr id="0" name=""/>
        <dsp:cNvSpPr/>
      </dsp:nvSpPr>
      <dsp:spPr>
        <a:xfrm>
          <a:off x="4049216" y="1940198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메서드</a:t>
          </a:r>
        </a:p>
      </dsp:txBody>
      <dsp:txXfrm>
        <a:off x="4070263" y="1961245"/>
        <a:ext cx="2832273" cy="676497"/>
      </dsp:txXfrm>
    </dsp:sp>
    <dsp:sp modelId="{3F7AE319-9516-40C0-B0C0-BE0B1BFC79F4}">
      <dsp:nvSpPr>
        <dsp:cNvPr id="0" name=""/>
        <dsp:cNvSpPr/>
      </dsp:nvSpPr>
      <dsp:spPr>
        <a:xfrm rot="5400000">
          <a:off x="5423523" y="2721666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E77AF-CE0C-4445-B76C-F7E0F6DB77C3}">
      <dsp:nvSpPr>
        <dsp:cNvPr id="0" name=""/>
        <dsp:cNvSpPr/>
      </dsp:nvSpPr>
      <dsp:spPr>
        <a:xfrm>
          <a:off x="4049216" y="2910297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상속과 </a:t>
          </a:r>
          <a:r>
            <a:rPr lang="ko-KR" altLang="en-US" sz="2200" kern="1200" dirty="0" err="1"/>
            <a:t>다형성</a:t>
          </a:r>
          <a:endParaRPr lang="ko-KR" altLang="en-US" sz="2200" kern="1200" dirty="0"/>
        </a:p>
      </dsp:txBody>
      <dsp:txXfrm>
        <a:off x="4070263" y="2931344"/>
        <a:ext cx="2832273" cy="676497"/>
      </dsp:txXfrm>
    </dsp:sp>
    <dsp:sp modelId="{98A0CC9D-BC16-48EC-A051-938C3852E4D8}">
      <dsp:nvSpPr>
        <dsp:cNvPr id="0" name=""/>
        <dsp:cNvSpPr/>
      </dsp:nvSpPr>
      <dsp:spPr>
        <a:xfrm rot="5400000">
          <a:off x="5423523" y="3691765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31CD1D-F01F-4AD6-8F12-1BBDC473044A}">
      <dsp:nvSpPr>
        <dsp:cNvPr id="0" name=""/>
        <dsp:cNvSpPr/>
      </dsp:nvSpPr>
      <dsp:spPr>
        <a:xfrm>
          <a:off x="4049216" y="3880396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 err="1"/>
            <a:t>제너릭</a:t>
          </a:r>
          <a:r>
            <a:rPr lang="en-US" altLang="ko-KR" sz="2200" kern="1200" dirty="0"/>
            <a:t>, </a:t>
          </a:r>
          <a:r>
            <a:rPr lang="ko-KR" altLang="en-US" sz="2200" kern="1200" dirty="0"/>
            <a:t>구조체</a:t>
          </a:r>
        </a:p>
      </dsp:txBody>
      <dsp:txXfrm>
        <a:off x="4070263" y="3901443"/>
        <a:ext cx="2832273" cy="676497"/>
      </dsp:txXfrm>
    </dsp:sp>
    <dsp:sp modelId="{AC605D6C-FA33-43E2-8BB1-22F9AC18BF69}">
      <dsp:nvSpPr>
        <dsp:cNvPr id="0" name=""/>
        <dsp:cNvSpPr/>
      </dsp:nvSpPr>
      <dsp:spPr>
        <a:xfrm>
          <a:off x="7325995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추가</a:t>
          </a:r>
        </a:p>
      </dsp:txBody>
      <dsp:txXfrm>
        <a:off x="7347042" y="21047"/>
        <a:ext cx="2832273" cy="676497"/>
      </dsp:txXfrm>
    </dsp:sp>
    <dsp:sp modelId="{BC1E9E61-8279-43FE-A62B-AA0838C5F30B}">
      <dsp:nvSpPr>
        <dsp:cNvPr id="0" name=""/>
        <dsp:cNvSpPr/>
      </dsp:nvSpPr>
      <dsp:spPr>
        <a:xfrm rot="5400000">
          <a:off x="8700302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ECDA26-D326-4091-A21F-C1B0E9DD2665}">
      <dsp:nvSpPr>
        <dsp:cNvPr id="0" name=""/>
        <dsp:cNvSpPr/>
      </dsp:nvSpPr>
      <dsp:spPr>
        <a:xfrm>
          <a:off x="7325995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예외 처리</a:t>
          </a:r>
        </a:p>
      </dsp:txBody>
      <dsp:txXfrm>
        <a:off x="7347042" y="991146"/>
        <a:ext cx="2832273" cy="6764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1C2C4-A1A3-4A36-A229-B5C64D8DC883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29406-E50F-4ED1-ADC8-0139CC080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207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29406-E50F-4ED1-ADC8-0139CC0809B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424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29406-E50F-4ED1-ADC8-0139CC0809B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85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29406-E50F-4ED1-ADC8-0139CC0809B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656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11393715" y="5873327"/>
            <a:ext cx="798285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Freeform 15"/>
          <p:cNvSpPr/>
          <p:nvPr/>
        </p:nvSpPr>
        <p:spPr bwMode="gray">
          <a:xfrm>
            <a:off x="10406744" y="2677887"/>
            <a:ext cx="1790009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Freeform 14"/>
          <p:cNvSpPr/>
          <p:nvPr/>
        </p:nvSpPr>
        <p:spPr bwMode="gray">
          <a:xfrm>
            <a:off x="-14515" y="2917372"/>
            <a:ext cx="11509829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865632" y="6419088"/>
            <a:ext cx="10460736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11558016" y="6419088"/>
            <a:ext cx="633984" cy="365760"/>
          </a:xfrm>
        </p:spPr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Freeform 8"/>
          <p:cNvSpPr/>
          <p:nvPr/>
        </p:nvSpPr>
        <p:spPr bwMode="gray">
          <a:xfrm>
            <a:off x="2363433" y="1"/>
            <a:ext cx="1747915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Freeform 7"/>
          <p:cNvSpPr/>
          <p:nvPr/>
        </p:nvSpPr>
        <p:spPr bwMode="gray">
          <a:xfrm>
            <a:off x="-7890" y="1"/>
            <a:ext cx="2693033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/>
          <p:nvPr/>
        </p:nvSpPr>
        <p:spPr bwMode="gray">
          <a:xfrm>
            <a:off x="-4175" y="895611"/>
            <a:ext cx="2875420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48768" y="36576"/>
            <a:ext cx="2474976" cy="365760"/>
          </a:xfrm>
        </p:spPr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18" name="Oval 17"/>
          <p:cNvSpPr/>
          <p:nvPr/>
        </p:nvSpPr>
        <p:spPr bwMode="gray">
          <a:xfrm>
            <a:off x="101193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Oval 18"/>
          <p:cNvSpPr/>
          <p:nvPr/>
        </p:nvSpPr>
        <p:spPr bwMode="gray">
          <a:xfrm>
            <a:off x="107289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Oval 19"/>
          <p:cNvSpPr/>
          <p:nvPr/>
        </p:nvSpPr>
        <p:spPr bwMode="gray">
          <a:xfrm>
            <a:off x="113385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02208" y="1755648"/>
            <a:ext cx="103632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02208" y="2834640"/>
            <a:ext cx="8583168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4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128016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527048"/>
            <a:ext cx="10972800" cy="4599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219080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9025831" y="6204296"/>
            <a:ext cx="1137093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9882508" y="5623560"/>
            <a:ext cx="231648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274639"/>
            <a:ext cx="224332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609600" y="274639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609600" y="6583680"/>
            <a:ext cx="2844800" cy="228600"/>
          </a:xfrm>
        </p:spPr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3560064" y="6583680"/>
            <a:ext cx="54864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9351264" y="6583680"/>
            <a:ext cx="609600" cy="228600"/>
          </a:xfrm>
        </p:spPr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543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4220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3438145"/>
            <a:ext cx="10314432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706624" y="1929384"/>
            <a:ext cx="8558784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10119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6215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22311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56302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03228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97408" y="1426464"/>
            <a:ext cx="5388864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408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32576" y="1426464"/>
            <a:ext cx="5388864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2576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Oval 9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Oval 13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Oval 14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73152"/>
            <a:ext cx="93390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109728"/>
            <a:ext cx="9339072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Oval 5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26471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32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767071" y="411480"/>
            <a:ext cx="6864096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64208"/>
            <a:ext cx="6815667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3440" y="1664208"/>
            <a:ext cx="3767328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6343" y="6583680"/>
            <a:ext cx="2844800" cy="228600"/>
          </a:xfrm>
        </p:spPr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59200" y="6583680"/>
            <a:ext cx="67056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Oval 10"/>
          <p:cNvSpPr/>
          <p:nvPr/>
        </p:nvSpPr>
        <p:spPr bwMode="gray">
          <a:xfrm>
            <a:off x="30114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36210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42306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591647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146048" y="502920"/>
            <a:ext cx="10204704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6048" y="1170432"/>
            <a:ext cx="10192512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146048" y="5385816"/>
            <a:ext cx="10204704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621792" y="658368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621792" y="5440680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427966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822764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Freeform 16"/>
          <p:cNvSpPr/>
          <p:nvPr/>
        </p:nvSpPr>
        <p:spPr bwMode="gray">
          <a:xfrm>
            <a:off x="749" y="6469524"/>
            <a:ext cx="1451972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Freeform 17"/>
          <p:cNvSpPr/>
          <p:nvPr/>
        </p:nvSpPr>
        <p:spPr bwMode="gray">
          <a:xfrm>
            <a:off x="668880" y="6389202"/>
            <a:ext cx="6048469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Freeform 18"/>
          <p:cNvSpPr/>
          <p:nvPr/>
        </p:nvSpPr>
        <p:spPr bwMode="gray">
          <a:xfrm>
            <a:off x="1411361" y="6550388"/>
            <a:ext cx="9519352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Freeform 19"/>
          <p:cNvSpPr/>
          <p:nvPr/>
        </p:nvSpPr>
        <p:spPr bwMode="gray">
          <a:xfrm>
            <a:off x="6673851" y="6324681"/>
            <a:ext cx="1569095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Freeform 20"/>
          <p:cNvSpPr/>
          <p:nvPr/>
        </p:nvSpPr>
        <p:spPr bwMode="gray">
          <a:xfrm>
            <a:off x="8224171" y="6353256"/>
            <a:ext cx="3290141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Freeform 21"/>
          <p:cNvSpPr/>
          <p:nvPr/>
        </p:nvSpPr>
        <p:spPr bwMode="gray">
          <a:xfrm>
            <a:off x="11223081" y="6360400"/>
            <a:ext cx="79112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Freeform 22"/>
          <p:cNvSpPr/>
          <p:nvPr/>
        </p:nvSpPr>
        <p:spPr bwMode="gray">
          <a:xfrm>
            <a:off x="10883358" y="6362781"/>
            <a:ext cx="1307596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97536" y="6583680"/>
            <a:ext cx="284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F304F0E-1CB8-4F60-B2AE-87FF18F30E3F}" type="datetimeFigureOut">
              <a:rPr lang="ko-KR" altLang="en-US" smtClean="0"/>
              <a:t>2022-03-06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560064" y="6583680"/>
            <a:ext cx="6705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1070336" y="6583680"/>
            <a:ext cx="609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41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ko-kr/dotnet/api/system.collections.generic?redirectedfrom=MSDN&amp;view=net-6.0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2276DC-B691-4D5A-9A46-71B741EA80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Game Programming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9AE6F8-CD35-4857-AC07-B60C839F34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 </a:t>
            </a:r>
            <a:r>
              <a:rPr lang="ko-KR" altLang="en-US" dirty="0"/>
              <a:t>주차 </a:t>
            </a:r>
            <a:r>
              <a:rPr lang="en-US" altLang="ko-KR" dirty="0"/>
              <a:t>– C#</a:t>
            </a:r>
            <a:r>
              <a:rPr lang="ko-KR" altLang="en-US" dirty="0"/>
              <a:t>과 자료구조</a:t>
            </a:r>
          </a:p>
        </p:txBody>
      </p:sp>
    </p:spTree>
    <p:extLst>
      <p:ext uri="{BB962C8B-B14F-4D97-AF65-F5344CB8AC3E}">
        <p14:creationId xmlns:p14="http://schemas.microsoft.com/office/powerpoint/2010/main" val="2388027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7C4A1AE-95B9-4216-BD17-4302317E6AA3}"/>
              </a:ext>
            </a:extLst>
          </p:cNvPr>
          <p:cNvGrpSpPr/>
          <p:nvPr/>
        </p:nvGrpSpPr>
        <p:grpSpPr>
          <a:xfrm>
            <a:off x="1988726" y="2209608"/>
            <a:ext cx="2882283" cy="2136943"/>
            <a:chOff x="3515686" y="3551068"/>
            <a:chExt cx="2882283" cy="213694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3B2D634-FFB0-4210-87DA-0C88B2ED37EF}"/>
                </a:ext>
              </a:extLst>
            </p:cNvPr>
            <p:cNvSpPr/>
            <p:nvPr/>
          </p:nvSpPr>
          <p:spPr>
            <a:xfrm>
              <a:off x="3515686" y="3865869"/>
              <a:ext cx="2882283" cy="182214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int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id;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이름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타이틀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무기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float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힘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int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레벨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EFB99A6-3D7E-4B6A-9036-EBA2777682D2}"/>
                </a:ext>
              </a:extLst>
            </p:cNvPr>
            <p:cNvSpPr/>
            <p:nvPr/>
          </p:nvSpPr>
          <p:spPr>
            <a:xfrm>
              <a:off x="3515686" y="3551068"/>
              <a:ext cx="2882283" cy="31480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Actor</a:t>
              </a:r>
              <a:endParaRPr lang="ko-KR" altLang="en-US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132B6E0-ECEE-47FD-A46E-43592AAC5DF3}"/>
              </a:ext>
            </a:extLst>
          </p:cNvPr>
          <p:cNvGrpSpPr/>
          <p:nvPr/>
        </p:nvGrpSpPr>
        <p:grpSpPr>
          <a:xfrm>
            <a:off x="7821355" y="2350718"/>
            <a:ext cx="2882283" cy="2136943"/>
            <a:chOff x="3515686" y="3551068"/>
            <a:chExt cx="2882283" cy="213694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41CAFA6-7009-4E88-AE31-050A764CCFEB}"/>
                </a:ext>
              </a:extLst>
            </p:cNvPr>
            <p:cNvSpPr/>
            <p:nvPr/>
          </p:nvSpPr>
          <p:spPr>
            <a:xfrm>
              <a:off x="3515686" y="3865869"/>
              <a:ext cx="2882283" cy="182214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move()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{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return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A31515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"</a:t>
              </a:r>
              <a:r>
                <a:rPr lang="ko-KR" altLang="en-US" sz="1000" dirty="0">
                  <a:solidFill>
                    <a:srgbClr val="A31515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플레이어는 움직입니다</a:t>
              </a:r>
              <a:r>
                <a:rPr lang="en-US" altLang="ko-KR" sz="1000" dirty="0">
                  <a:solidFill>
                    <a:srgbClr val="A31515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."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}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6E416C3-4B4E-4862-8479-267BBFDC7C2A}"/>
                </a:ext>
              </a:extLst>
            </p:cNvPr>
            <p:cNvSpPr/>
            <p:nvPr/>
          </p:nvSpPr>
          <p:spPr>
            <a:xfrm>
              <a:off x="3515686" y="3551068"/>
              <a:ext cx="2882283" cy="31480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Player</a:t>
              </a:r>
              <a:endParaRPr lang="ko-KR" altLang="en-US" dirty="0"/>
            </a:p>
          </p:txBody>
        </p:sp>
      </p:grp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05C19A8A-0A3E-44F5-8440-22585C565990}"/>
              </a:ext>
            </a:extLst>
          </p:cNvPr>
          <p:cNvCxnSpPr>
            <a:stCxn id="4" idx="3"/>
            <a:endCxn id="11" idx="1"/>
          </p:cNvCxnSpPr>
          <p:nvPr/>
        </p:nvCxnSpPr>
        <p:spPr>
          <a:xfrm>
            <a:off x="4871009" y="3435480"/>
            <a:ext cx="2950346" cy="1411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9822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함수</a:t>
            </a:r>
            <a:r>
              <a:rPr lang="en-US" altLang="ko-KR" dirty="0"/>
              <a:t>(</a:t>
            </a:r>
            <a:r>
              <a:rPr lang="ko-KR" altLang="en-US" dirty="0"/>
              <a:t>메소드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52728"/>
            <a:ext cx="10972800" cy="459943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함수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특정한 기능을 수행하도록 나눠진 작업 단위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진입점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진입점이란 프로그램이 시작되는 지점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</a:b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- C#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에서는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Main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이라고 하는 함수에서 정의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18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함수</a:t>
            </a:r>
            <a:r>
              <a:rPr lang="en-US" altLang="ko-KR" dirty="0"/>
              <a:t>(</a:t>
            </a:r>
            <a:r>
              <a:rPr lang="ko-KR" altLang="en-US" dirty="0"/>
              <a:t>메소드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함수의 사용 이유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코드 재활용 가능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가독성 증가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03502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함수</a:t>
            </a:r>
            <a:r>
              <a:rPr lang="en-US" altLang="ko-KR" dirty="0"/>
              <a:t>(</a:t>
            </a:r>
            <a:r>
              <a:rPr lang="ko-KR" altLang="en-US" dirty="0"/>
              <a:t>메소드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8C3671-863B-4923-8D1D-5300D7D5178D}"/>
              </a:ext>
            </a:extLst>
          </p:cNvPr>
          <p:cNvSpPr txBox="1"/>
          <p:nvPr/>
        </p:nvSpPr>
        <p:spPr>
          <a:xfrm>
            <a:off x="774576" y="2136338"/>
            <a:ext cx="6292050" cy="3368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Heal(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현재체력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현재체력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+= 10;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힐을 받았습니다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 "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현재체력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현재체력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>
              <a:lnSpc>
                <a:spcPct val="150000"/>
              </a:lnSpc>
            </a:pP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4E947D-F407-46DA-8DC8-E2CCCC215DBC}"/>
              </a:ext>
            </a:extLst>
          </p:cNvPr>
          <p:cNvSpPr txBox="1"/>
          <p:nvPr/>
        </p:nvSpPr>
        <p:spPr>
          <a:xfrm>
            <a:off x="6678967" y="2029806"/>
            <a:ext cx="6094520" cy="4199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Battle(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몬스터레벨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result;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레벨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&gt;= </a:t>
            </a:r>
            <a:r>
              <a:rPr lang="ko-KR" altLang="en-US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몬스터레벨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result 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이겼습니다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else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result 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졌습니다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result;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5984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</a:t>
            </a:r>
            <a:endParaRPr lang="ko-KR" altLang="en-US" dirty="0"/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07D96BF2-098D-4C3C-ACCB-EC626F69598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" y="1527175"/>
          <a:ext cx="10972800" cy="459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95999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제네릭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4521200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제네릭</a:t>
            </a:r>
            <a:r>
              <a:rPr lang="en-US" altLang="ko-KR" dirty="0"/>
              <a:t>(</a:t>
            </a:r>
            <a:r>
              <a:rPr lang="ko-KR" altLang="en-US" dirty="0" err="1"/>
              <a:t>제너릭</a:t>
            </a:r>
            <a:r>
              <a:rPr lang="en-US" altLang="ko-KR" dirty="0"/>
              <a:t>)</a:t>
            </a:r>
            <a:r>
              <a:rPr lang="ko-KR" altLang="en-US" dirty="0"/>
              <a:t> 타입</a:t>
            </a:r>
            <a:br>
              <a:rPr lang="en-US" altLang="ko-KR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데이터 요소 타입을 확정하지 않고</a:t>
            </a:r>
            <a:r>
              <a:rPr lang="en-US" altLang="ko-KR" sz="2000" dirty="0"/>
              <a:t>, </a:t>
            </a:r>
            <a:r>
              <a:rPr lang="ko-KR" altLang="en-US" sz="2000" dirty="0"/>
              <a:t>클래스명과 함께 구체적인 데이터 타입을 함께 지정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한 번에 같은 자료형의 여러 값을 담기 위해 사용</a:t>
            </a:r>
            <a:endParaRPr lang="en-US" altLang="ko-KR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0DBAF0-E165-4084-9FE9-2869DF240E30}"/>
              </a:ext>
            </a:extLst>
          </p:cNvPr>
          <p:cNvSpPr txBox="1"/>
          <p:nvPr/>
        </p:nvSpPr>
        <p:spPr>
          <a:xfrm>
            <a:off x="5266675" y="1527048"/>
            <a:ext cx="6094520" cy="1291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List&lt;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items =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List&lt;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&gt;();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items.Add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“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미량의 </a:t>
            </a:r>
            <a:r>
              <a:rPr lang="ko-KR" altLang="en-US" sz="18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체력물약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”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</a:p>
          <a:p>
            <a:pPr>
              <a:lnSpc>
                <a:spcPct val="150000"/>
              </a:lnSpc>
            </a:pP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items.Add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미량의 마나물약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ED73AF-E3AB-4EDC-B370-E4A9CDB86E5B}"/>
              </a:ext>
            </a:extLst>
          </p:cNvPr>
          <p:cNvSpPr txBox="1"/>
          <p:nvPr/>
        </p:nvSpPr>
        <p:spPr>
          <a:xfrm>
            <a:off x="5266675" y="3432048"/>
            <a:ext cx="6094520" cy="1291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List&lt;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items_num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List&lt;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&gt;();</a:t>
            </a:r>
          </a:p>
          <a:p>
            <a:pPr>
              <a:lnSpc>
                <a:spcPct val="150000"/>
              </a:lnSpc>
            </a:pP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items.Add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(5); </a:t>
            </a:r>
          </a:p>
          <a:p>
            <a:pPr>
              <a:lnSpc>
                <a:spcPct val="150000"/>
              </a:lnSpc>
            </a:pP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items.Add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(4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3284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제네릭 </a:t>
            </a:r>
            <a:r>
              <a:rPr lang="en-US" altLang="ko-KR" dirty="0"/>
              <a:t>(</a:t>
            </a:r>
            <a:r>
              <a:rPr lang="ko-KR" altLang="en-US" dirty="0"/>
              <a:t>심화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4521200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/>
              <a:t>.Net</a:t>
            </a:r>
            <a:r>
              <a:rPr lang="en-US" altLang="ko-KR" dirty="0"/>
              <a:t> Generic</a:t>
            </a:r>
            <a:br>
              <a:rPr lang="en-US" altLang="ko-KR" dirty="0"/>
            </a:br>
            <a:r>
              <a:rPr lang="en-US" altLang="ko-KR" sz="2000" dirty="0"/>
              <a:t>- .NET Framework</a:t>
            </a:r>
            <a:r>
              <a:rPr lang="ko-KR" altLang="en-US" sz="2000" dirty="0"/>
              <a:t>에는 상당히 많은 제네릭 클래스들이 포함</a:t>
            </a:r>
            <a:br>
              <a:rPr lang="en-US" altLang="ko-KR" sz="2000" dirty="0"/>
            </a:br>
            <a:r>
              <a:rPr lang="en-US" altLang="ko-KR" sz="2000" dirty="0"/>
              <a:t>-</a:t>
            </a:r>
            <a:r>
              <a:rPr lang="ko-KR" altLang="en-US" sz="2000" dirty="0"/>
              <a:t> 흔히 사용하는 </a:t>
            </a:r>
            <a:r>
              <a:rPr lang="en-US" altLang="ko-KR" sz="2000" dirty="0"/>
              <a:t>List&lt;T&gt;, Dictionary&lt;T&gt;, LinkedList&lt;T&gt; </a:t>
            </a:r>
            <a:r>
              <a:rPr lang="ko-KR" altLang="en-US" sz="2000" dirty="0"/>
              <a:t>등의 클래스들은 이 네임스페이스에 포함</a:t>
            </a:r>
            <a:endParaRPr lang="en-US" altLang="ko-KR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0DBAF0-E165-4084-9FE9-2869DF240E30}"/>
              </a:ext>
            </a:extLst>
          </p:cNvPr>
          <p:cNvSpPr txBox="1"/>
          <p:nvPr/>
        </p:nvSpPr>
        <p:spPr>
          <a:xfrm>
            <a:off x="5266675" y="1753156"/>
            <a:ext cx="6315725" cy="33516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  <a:hlinkClick r:id="rId2"/>
              </a:rPr>
              <a:t>https://docs.microsoft.com/ko-kr/dotnet/api/system.collections.generic?redirectedfrom=MSDN&amp;view=net-6.0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“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마이크로 소프트 </a:t>
            </a:r>
            <a:r>
              <a:rPr lang="en-US" altLang="ko-KR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.net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6 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네임스페이스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” (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라이브러리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!)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List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나 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Stack, Queue, 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등의 자료구조들을 사용가능</a:t>
            </a: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9656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제네릭 </a:t>
            </a:r>
            <a:r>
              <a:rPr lang="en-US" altLang="ko-KR" dirty="0"/>
              <a:t>(</a:t>
            </a:r>
            <a:r>
              <a:rPr lang="ko-KR" altLang="en-US" dirty="0"/>
              <a:t>심화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4521200" cy="2892552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/>
              <a:t>.Net</a:t>
            </a:r>
            <a:r>
              <a:rPr lang="en-US" altLang="ko-KR" dirty="0"/>
              <a:t> </a:t>
            </a:r>
            <a:r>
              <a:rPr lang="en-US" altLang="ko-KR" dirty="0" err="1"/>
              <a:t>Framwork</a:t>
            </a:r>
            <a:r>
              <a:rPr lang="en-US" altLang="ko-KR" dirty="0"/>
              <a:t>?</a:t>
            </a:r>
            <a:br>
              <a:rPr lang="en-US" altLang="ko-KR" dirty="0"/>
            </a:br>
            <a:r>
              <a:rPr lang="en-US" altLang="ko-KR" dirty="0"/>
              <a:t>- 2002</a:t>
            </a:r>
            <a:r>
              <a:rPr lang="ko-KR" altLang="en-US" dirty="0"/>
              <a:t>년 마이크로소프트에서 발표한 응용프로그램 개발 환경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프로세스 가상 </a:t>
            </a:r>
            <a:r>
              <a:rPr lang="ko-KR" altLang="en-US" dirty="0" err="1"/>
              <a:t>머신에</a:t>
            </a:r>
            <a:r>
              <a:rPr lang="ko-KR" altLang="en-US" dirty="0"/>
              <a:t> 속한다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sz="2000" dirty="0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39AFA46-BCD9-49C9-BEE5-833626DC26BF}"/>
              </a:ext>
            </a:extLst>
          </p:cNvPr>
          <p:cNvCxnSpPr>
            <a:cxnSpLocks/>
          </p:cNvCxnSpPr>
          <p:nvPr/>
        </p:nvCxnSpPr>
        <p:spPr>
          <a:xfrm>
            <a:off x="4965700" y="3556000"/>
            <a:ext cx="1435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내용 개체 틀 3">
            <a:extLst>
              <a:ext uri="{FF2B5EF4-FFF2-40B4-BE49-F238E27FC236}">
                <a16:creationId xmlns:a16="http://schemas.microsoft.com/office/drawing/2014/main" id="{3FC7D45C-2634-450C-9EB5-326498B7E070}"/>
              </a:ext>
            </a:extLst>
          </p:cNvPr>
          <p:cNvSpPr txBox="1">
            <a:spLocks/>
          </p:cNvSpPr>
          <p:nvPr/>
        </p:nvSpPr>
        <p:spPr bwMode="gray">
          <a:xfrm>
            <a:off x="6502400" y="1982724"/>
            <a:ext cx="4775200" cy="289255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ko-KR" altLang="en-US" dirty="0"/>
              <a:t>∴ </a:t>
            </a:r>
            <a:r>
              <a:rPr lang="en-US" altLang="ko-KR" dirty="0" err="1"/>
              <a:t>.net</a:t>
            </a:r>
            <a:r>
              <a:rPr lang="ko-KR" altLang="en-US" dirty="0"/>
              <a:t>기반 프로그램은</a:t>
            </a:r>
            <a:endParaRPr lang="en-US" altLang="ko-KR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 err="1"/>
              <a:t>.net</a:t>
            </a:r>
            <a:r>
              <a:rPr lang="en-US" altLang="ko-KR" dirty="0"/>
              <a:t> </a:t>
            </a:r>
            <a:r>
              <a:rPr lang="ko-KR" altLang="en-US" dirty="0"/>
              <a:t>이 설치된 환경에서만 실행된다</a:t>
            </a:r>
            <a:r>
              <a:rPr lang="en-US" altLang="ko-KR" dirty="0"/>
              <a:t>.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1651846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구조체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4521200" cy="459943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구조체</a:t>
            </a:r>
            <a:br>
              <a:rPr lang="en-US" altLang="ko-KR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형태와 구조는 클래스와 같다</a:t>
            </a:r>
            <a:r>
              <a:rPr lang="en-US" altLang="ko-KR" sz="2000" dirty="0"/>
              <a:t>.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클래스와 같이 메서드</a:t>
            </a:r>
            <a:r>
              <a:rPr lang="en-US" altLang="ko-KR" sz="2000" dirty="0"/>
              <a:t>, </a:t>
            </a:r>
            <a:r>
              <a:rPr lang="ko-KR" altLang="en-US" sz="2000" dirty="0"/>
              <a:t>변수 등 비슷한 구조를 가지고 있지만</a:t>
            </a:r>
            <a:r>
              <a:rPr lang="en-US" altLang="ko-KR" sz="2000" dirty="0"/>
              <a:t>, </a:t>
            </a:r>
            <a:r>
              <a:rPr lang="ko-KR" altLang="en-US" sz="2000" dirty="0"/>
              <a:t>상속은 할 수 없다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그럼 왜 쓸까</a:t>
            </a:r>
            <a:r>
              <a:rPr lang="en-US" altLang="ko-KR" sz="2000" dirty="0"/>
              <a:t>?</a:t>
            </a:r>
            <a:br>
              <a:rPr lang="en-US" altLang="ko-KR" sz="2000" dirty="0"/>
            </a:br>
            <a:r>
              <a:rPr lang="en-US" altLang="ko-KR" sz="2000" dirty="0"/>
              <a:t>-&gt; </a:t>
            </a:r>
            <a:r>
              <a:rPr lang="ko-KR" altLang="en-US" sz="2000" dirty="0"/>
              <a:t>상대적으로 오버헤드가 적다</a:t>
            </a:r>
            <a:r>
              <a:rPr lang="en-US" altLang="ko-KR" sz="2000" dirty="0"/>
              <a:t>.</a:t>
            </a:r>
            <a:br>
              <a:rPr lang="en-US" altLang="ko-KR" sz="2000" dirty="0"/>
            </a:br>
            <a:r>
              <a:rPr lang="en-US" altLang="ko-KR" sz="2000" dirty="0"/>
              <a:t>Ex) </a:t>
            </a:r>
            <a:r>
              <a:rPr lang="ko-KR" altLang="en-US" sz="2000" dirty="0"/>
              <a:t>붕어빵 </a:t>
            </a:r>
            <a:r>
              <a:rPr lang="en-US" altLang="ko-KR" sz="2000" dirty="0"/>
              <a:t>1</a:t>
            </a:r>
            <a:r>
              <a:rPr lang="ko-KR" altLang="en-US" sz="2000" dirty="0"/>
              <a:t>개 </a:t>
            </a:r>
            <a:r>
              <a:rPr lang="ko-KR" altLang="en-US" sz="2000" dirty="0" err="1"/>
              <a:t>만들거면</a:t>
            </a:r>
            <a:r>
              <a:rPr lang="ko-KR" altLang="en-US" sz="2000" dirty="0"/>
              <a:t> 붕어빵 틀을 만들기보다 반죽해서 </a:t>
            </a:r>
            <a:r>
              <a:rPr lang="ko-KR" altLang="en-US" sz="2000" dirty="0" err="1"/>
              <a:t>만드는게</a:t>
            </a:r>
            <a:r>
              <a:rPr lang="ko-KR" altLang="en-US" sz="2000" dirty="0"/>
              <a:t> 값싸다</a:t>
            </a:r>
            <a:r>
              <a:rPr lang="en-US" altLang="ko-KR" sz="2000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58C852-852D-4E72-824D-8514D1FB83B5}"/>
              </a:ext>
            </a:extLst>
          </p:cNvPr>
          <p:cNvSpPr txBox="1"/>
          <p:nvPr/>
        </p:nvSpPr>
        <p:spPr>
          <a:xfrm>
            <a:off x="5658758" y="1252728"/>
            <a:ext cx="9705702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tx2"/>
                </a:solidFill>
              </a:rPr>
              <a:t>struct </a:t>
            </a:r>
            <a:r>
              <a:rPr lang="ko-KR" altLang="en-US" dirty="0"/>
              <a:t>현재좌표</a:t>
            </a:r>
            <a:endParaRPr lang="en-US" altLang="ko-KR" dirty="0"/>
          </a:p>
          <a:p>
            <a:r>
              <a:rPr lang="en-US" altLang="ko-KR" dirty="0"/>
              <a:t>      {</a:t>
            </a:r>
          </a:p>
          <a:p>
            <a:r>
              <a:rPr lang="en-US" altLang="ko-KR" dirty="0">
                <a:solidFill>
                  <a:schemeClr val="tx2"/>
                </a:solidFill>
              </a:rPr>
              <a:t>         public int </a:t>
            </a:r>
            <a:r>
              <a:rPr lang="en-US" altLang="ko-KR" dirty="0"/>
              <a:t>X;</a:t>
            </a:r>
          </a:p>
          <a:p>
            <a:r>
              <a:rPr lang="en-US" altLang="ko-KR" dirty="0">
                <a:solidFill>
                  <a:schemeClr val="tx2"/>
                </a:solidFill>
              </a:rPr>
              <a:t>         public int </a:t>
            </a:r>
            <a:r>
              <a:rPr lang="en-US" altLang="ko-KR" dirty="0"/>
              <a:t>Y;</a:t>
            </a:r>
          </a:p>
          <a:p>
            <a:endParaRPr lang="en-US" altLang="ko-KR" dirty="0"/>
          </a:p>
          <a:p>
            <a:r>
              <a:rPr lang="en-US" altLang="ko-KR" dirty="0"/>
              <a:t>        </a:t>
            </a:r>
            <a:r>
              <a:rPr lang="en-US" altLang="ko-KR" dirty="0">
                <a:solidFill>
                  <a:schemeClr val="tx2"/>
                </a:solidFill>
              </a:rPr>
              <a:t> public </a:t>
            </a:r>
            <a:r>
              <a:rPr lang="ko-KR" altLang="en-US" dirty="0"/>
              <a:t>현재좌표</a:t>
            </a:r>
            <a:r>
              <a:rPr lang="en-US" altLang="ko-KR" dirty="0"/>
              <a:t>(</a:t>
            </a:r>
            <a:r>
              <a:rPr lang="en-US" altLang="ko-KR" dirty="0">
                <a:solidFill>
                  <a:schemeClr val="tx2"/>
                </a:solidFill>
              </a:rPr>
              <a:t>int</a:t>
            </a:r>
            <a:r>
              <a:rPr lang="en-US" altLang="ko-KR" dirty="0"/>
              <a:t> x, </a:t>
            </a:r>
            <a:r>
              <a:rPr lang="en-US" altLang="ko-KR" dirty="0">
                <a:solidFill>
                  <a:schemeClr val="tx2"/>
                </a:solidFill>
              </a:rPr>
              <a:t>int</a:t>
            </a:r>
            <a:r>
              <a:rPr lang="en-US" altLang="ko-KR" dirty="0"/>
              <a:t> y)</a:t>
            </a:r>
          </a:p>
          <a:p>
            <a:r>
              <a:rPr lang="en-US" altLang="ko-KR" dirty="0"/>
              <a:t>         {</a:t>
            </a:r>
          </a:p>
          <a:p>
            <a:r>
              <a:rPr lang="en-US" altLang="ko-KR" dirty="0"/>
              <a:t>           </a:t>
            </a:r>
            <a:r>
              <a:rPr lang="en-US" altLang="ko-KR" dirty="0">
                <a:solidFill>
                  <a:schemeClr val="tx2"/>
                </a:solidFill>
              </a:rPr>
              <a:t> </a:t>
            </a:r>
            <a:r>
              <a:rPr lang="en-US" altLang="ko-KR" dirty="0" err="1">
                <a:solidFill>
                  <a:schemeClr val="tx2"/>
                </a:solidFill>
              </a:rPr>
              <a:t>this</a:t>
            </a:r>
            <a:r>
              <a:rPr lang="en-US" altLang="ko-KR" dirty="0" err="1"/>
              <a:t>.X</a:t>
            </a:r>
            <a:r>
              <a:rPr lang="en-US" altLang="ko-KR" dirty="0"/>
              <a:t> = x;</a:t>
            </a:r>
          </a:p>
          <a:p>
            <a:r>
              <a:rPr lang="en-US" altLang="ko-KR" dirty="0"/>
              <a:t>            </a:t>
            </a:r>
            <a:r>
              <a:rPr lang="en-US" altLang="ko-KR" dirty="0" err="1">
                <a:solidFill>
                  <a:schemeClr val="tx2"/>
                </a:solidFill>
              </a:rPr>
              <a:t>this</a:t>
            </a:r>
            <a:r>
              <a:rPr lang="en-US" altLang="ko-KR" dirty="0" err="1"/>
              <a:t>.Y</a:t>
            </a:r>
            <a:r>
              <a:rPr lang="en-US" altLang="ko-KR" dirty="0"/>
              <a:t> = y;</a:t>
            </a:r>
          </a:p>
          <a:p>
            <a:r>
              <a:rPr lang="en-US" altLang="ko-KR" dirty="0"/>
              <a:t>         }</a:t>
            </a:r>
          </a:p>
          <a:p>
            <a:endParaRPr lang="en-US" altLang="ko-KR" dirty="0"/>
          </a:p>
          <a:p>
            <a:r>
              <a:rPr lang="en-US" altLang="ko-KR" dirty="0">
                <a:solidFill>
                  <a:schemeClr val="accent6"/>
                </a:solidFill>
              </a:rPr>
              <a:t>         (</a:t>
            </a:r>
            <a:r>
              <a:rPr lang="ko-KR" altLang="en-US" dirty="0">
                <a:solidFill>
                  <a:schemeClr val="accent6"/>
                </a:solidFill>
              </a:rPr>
              <a:t>심화코드</a:t>
            </a:r>
            <a:r>
              <a:rPr lang="en-US" altLang="ko-KR" dirty="0">
                <a:solidFill>
                  <a:schemeClr val="accent6"/>
                </a:solidFill>
              </a:rPr>
              <a:t>)</a:t>
            </a:r>
          </a:p>
          <a:p>
            <a:r>
              <a:rPr lang="en-US" altLang="ko-KR" dirty="0">
                <a:solidFill>
                  <a:schemeClr val="accent6"/>
                </a:solidFill>
              </a:rPr>
              <a:t>         public override string </a:t>
            </a:r>
            <a:r>
              <a:rPr lang="en-US" altLang="ko-KR" dirty="0" err="1">
                <a:solidFill>
                  <a:schemeClr val="accent6"/>
                </a:solidFill>
              </a:rPr>
              <a:t>ToString</a:t>
            </a:r>
            <a:r>
              <a:rPr lang="en-US" altLang="ko-KR" dirty="0">
                <a:solidFill>
                  <a:schemeClr val="accent6"/>
                </a:solidFill>
              </a:rPr>
              <a:t>()</a:t>
            </a:r>
          </a:p>
          <a:p>
            <a:r>
              <a:rPr lang="en-US" altLang="ko-KR" dirty="0">
                <a:solidFill>
                  <a:schemeClr val="accent6"/>
                </a:solidFill>
              </a:rPr>
              <a:t>         {</a:t>
            </a:r>
          </a:p>
          <a:p>
            <a:r>
              <a:rPr lang="en-US" altLang="ko-KR" dirty="0">
                <a:solidFill>
                  <a:schemeClr val="accent6"/>
                </a:solidFill>
              </a:rPr>
              <a:t>            return </a:t>
            </a:r>
            <a:r>
              <a:rPr lang="en-US" altLang="ko-KR" dirty="0" err="1">
                <a:solidFill>
                  <a:schemeClr val="accent6"/>
                </a:solidFill>
              </a:rPr>
              <a:t>string.Format</a:t>
            </a:r>
            <a:r>
              <a:rPr lang="en-US" altLang="ko-KR" dirty="0">
                <a:solidFill>
                  <a:schemeClr val="accent6"/>
                </a:solidFill>
              </a:rPr>
              <a:t>("({0}, {1})", X, Y);</a:t>
            </a:r>
          </a:p>
          <a:p>
            <a:r>
              <a:rPr lang="en-US" altLang="ko-KR" dirty="0">
                <a:solidFill>
                  <a:schemeClr val="accent6"/>
                </a:solidFill>
              </a:rPr>
              <a:t>         }</a:t>
            </a:r>
          </a:p>
          <a:p>
            <a:r>
              <a:rPr lang="en-US" altLang="ko-KR" dirty="0"/>
              <a:t>      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7647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예외처리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4521200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예외처리</a:t>
            </a:r>
            <a:br>
              <a:rPr lang="en-US" altLang="ko-KR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예외가 발생했는데 이를 프로그램 내에서 처리하지 못하면 프로그램은 종료</a:t>
            </a:r>
            <a:br>
              <a:rPr lang="en-US" altLang="ko-KR" sz="2000" dirty="0"/>
            </a:br>
            <a:r>
              <a:rPr lang="en-US" altLang="ko-KR" sz="2000" dirty="0"/>
              <a:t>(</a:t>
            </a:r>
            <a:r>
              <a:rPr lang="ko-KR" altLang="en-US" sz="2000" dirty="0"/>
              <a:t>우리가 흔히 말하는 버그로 튕겼다</a:t>
            </a:r>
            <a:r>
              <a:rPr lang="en-US" altLang="ko-KR" sz="20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000" dirty="0"/>
              <a:t>따라서 예외</a:t>
            </a:r>
            <a:r>
              <a:rPr lang="en-US" altLang="ko-KR" sz="2000" dirty="0"/>
              <a:t>(</a:t>
            </a:r>
            <a:r>
              <a:rPr lang="ko-KR" altLang="en-US" sz="2000" dirty="0"/>
              <a:t>오류</a:t>
            </a:r>
            <a:r>
              <a:rPr lang="en-US" altLang="ko-KR" sz="2000" dirty="0"/>
              <a:t>)</a:t>
            </a:r>
            <a:r>
              <a:rPr lang="ko-KR" altLang="en-US" sz="2000" dirty="0"/>
              <a:t>를 처리해서 게임이 종료되지 않도록 하기 위해 필요</a:t>
            </a:r>
            <a:endParaRPr lang="en-US" altLang="ko-KR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58C852-852D-4E72-824D-8514D1FB83B5}"/>
              </a:ext>
            </a:extLst>
          </p:cNvPr>
          <p:cNvSpPr txBox="1"/>
          <p:nvPr/>
        </p:nvSpPr>
        <p:spPr>
          <a:xfrm>
            <a:off x="6096000" y="1402139"/>
            <a:ext cx="6045563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tx2"/>
                </a:solidFill>
              </a:rPr>
              <a:t>try</a:t>
            </a:r>
          </a:p>
          <a:p>
            <a:r>
              <a:rPr lang="en-US" altLang="ko-KR" dirty="0"/>
              <a:t>{</a:t>
            </a:r>
          </a:p>
          <a:p>
            <a:r>
              <a:rPr lang="en-US" altLang="ko-KR" dirty="0"/>
              <a:t>   </a:t>
            </a:r>
            <a:r>
              <a:rPr lang="en-US" altLang="ko-KR" dirty="0">
                <a:solidFill>
                  <a:schemeClr val="accent4"/>
                </a:solidFill>
              </a:rPr>
              <a:t>// </a:t>
            </a:r>
            <a:r>
              <a:rPr lang="ko-KR" altLang="en-US" dirty="0">
                <a:solidFill>
                  <a:schemeClr val="accent4"/>
                </a:solidFill>
              </a:rPr>
              <a:t>실행하고자 하는 문장들</a:t>
            </a:r>
          </a:p>
          <a:p>
            <a:r>
              <a:rPr lang="ko-KR" altLang="en-US" dirty="0"/>
              <a:t>   캐시결제함수</a:t>
            </a:r>
            <a:r>
              <a:rPr lang="en-US" altLang="ko-KR" dirty="0"/>
              <a:t>();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>
                <a:solidFill>
                  <a:schemeClr val="tx2"/>
                </a:solidFill>
              </a:rPr>
              <a:t>catch (Exception ex)</a:t>
            </a:r>
          </a:p>
          <a:p>
            <a:r>
              <a:rPr lang="en-US" altLang="ko-KR" dirty="0"/>
              <a:t>{</a:t>
            </a:r>
          </a:p>
          <a:p>
            <a:r>
              <a:rPr lang="en-US" altLang="ko-KR" dirty="0"/>
              <a:t>   </a:t>
            </a:r>
            <a:r>
              <a:rPr lang="en-US" altLang="ko-KR" dirty="0">
                <a:solidFill>
                  <a:schemeClr val="accent4"/>
                </a:solidFill>
              </a:rPr>
              <a:t>// </a:t>
            </a:r>
            <a:r>
              <a:rPr lang="ko-KR" altLang="en-US" dirty="0">
                <a:solidFill>
                  <a:schemeClr val="accent4"/>
                </a:solidFill>
              </a:rPr>
              <a:t>에러 처리</a:t>
            </a:r>
            <a:r>
              <a:rPr lang="en-US" altLang="ko-KR" dirty="0">
                <a:solidFill>
                  <a:schemeClr val="accent4"/>
                </a:solidFill>
              </a:rPr>
              <a:t>/</a:t>
            </a:r>
            <a:r>
              <a:rPr lang="ko-KR" altLang="en-US" dirty="0">
                <a:solidFill>
                  <a:schemeClr val="accent4"/>
                </a:solidFill>
              </a:rPr>
              <a:t>로깅 등</a:t>
            </a:r>
          </a:p>
          <a:p>
            <a:r>
              <a:rPr lang="ko-KR" altLang="en-US" dirty="0"/>
              <a:t>   </a:t>
            </a:r>
            <a:r>
              <a:rPr lang="en-US" altLang="ko-KR" dirty="0" err="1"/>
              <a:t>Debug.Log</a:t>
            </a:r>
            <a:r>
              <a:rPr lang="en-US" altLang="ko-KR" dirty="0"/>
              <a:t>(ex);</a:t>
            </a:r>
          </a:p>
          <a:p>
            <a:r>
              <a:rPr lang="en-US" altLang="ko-KR" dirty="0">
                <a:solidFill>
                  <a:schemeClr val="tx2"/>
                </a:solidFill>
              </a:rPr>
              <a:t>   throw</a:t>
            </a:r>
            <a:r>
              <a:rPr lang="en-US" altLang="ko-KR" dirty="0"/>
              <a:t>;</a:t>
            </a:r>
          </a:p>
          <a:p>
            <a:r>
              <a:rPr lang="en-US" altLang="ko-KR" dirty="0"/>
              <a:t>}</a:t>
            </a:r>
          </a:p>
          <a:p>
            <a:r>
              <a:rPr lang="en-US" altLang="ko-KR" dirty="0">
                <a:solidFill>
                  <a:schemeClr val="tx2"/>
                </a:solidFill>
              </a:rPr>
              <a:t>finally</a:t>
            </a:r>
          </a:p>
          <a:p>
            <a:r>
              <a:rPr lang="en-US" altLang="ko-KR" dirty="0"/>
              <a:t>{</a:t>
            </a:r>
          </a:p>
          <a:p>
            <a:r>
              <a:rPr lang="en-US" altLang="ko-KR" dirty="0"/>
              <a:t>   </a:t>
            </a:r>
            <a:r>
              <a:rPr lang="en-US" altLang="ko-KR" dirty="0">
                <a:solidFill>
                  <a:schemeClr val="accent4"/>
                </a:solidFill>
              </a:rPr>
              <a:t>// </a:t>
            </a:r>
            <a:r>
              <a:rPr lang="ko-KR" altLang="en-US" dirty="0">
                <a:solidFill>
                  <a:schemeClr val="accent4"/>
                </a:solidFill>
              </a:rPr>
              <a:t>마지막으로 실행하는 문장들</a:t>
            </a:r>
          </a:p>
          <a:p>
            <a:r>
              <a:rPr lang="en-US" altLang="ko-KR" dirty="0"/>
              <a:t>}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5752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ko-KR" altLang="en-US" dirty="0"/>
              <a:t>유니티를 배우기 위해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32FB248-3028-4BB4-9A96-1020BC100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>
            <a:normAutofit/>
          </a:bodyPr>
          <a:lstStyle/>
          <a:p>
            <a:r>
              <a:rPr lang="en-US" altLang="ko-KR" dirty="0"/>
              <a:t>C#</a:t>
            </a:r>
            <a:r>
              <a:rPr lang="ko-KR" altLang="en-US" dirty="0"/>
              <a:t>에 대한 이해 </a:t>
            </a:r>
            <a:r>
              <a:rPr lang="en-US" altLang="ko-KR" dirty="0"/>
              <a:t>(</a:t>
            </a:r>
            <a:r>
              <a:rPr lang="ko-KR" altLang="en-US" dirty="0"/>
              <a:t>스크립트 구현</a:t>
            </a:r>
            <a:r>
              <a:rPr lang="en-US" altLang="ko-KR" dirty="0"/>
              <a:t>) – 1~2</a:t>
            </a:r>
            <a:r>
              <a:rPr lang="ko-KR" altLang="en-US" dirty="0"/>
              <a:t>주차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게임요소 구현에 대한 이해</a:t>
            </a:r>
            <a:r>
              <a:rPr lang="en-US" altLang="ko-KR" dirty="0"/>
              <a:t>(</a:t>
            </a:r>
            <a:r>
              <a:rPr lang="ko-KR" altLang="en-US" dirty="0"/>
              <a:t>자료구조</a:t>
            </a:r>
            <a:r>
              <a:rPr lang="en-US" altLang="ko-KR" dirty="0"/>
              <a:t>, </a:t>
            </a:r>
            <a:r>
              <a:rPr lang="ko-KR" altLang="en-US" dirty="0"/>
              <a:t>게임물리</a:t>
            </a:r>
            <a:r>
              <a:rPr lang="en-US" altLang="ko-KR" dirty="0"/>
              <a:t>) – 3~6</a:t>
            </a:r>
            <a:r>
              <a:rPr lang="ko-KR" altLang="en-US" dirty="0"/>
              <a:t>주차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유니티 툴에 대한 이해 </a:t>
            </a:r>
            <a:r>
              <a:rPr lang="en-US" altLang="ko-KR" dirty="0"/>
              <a:t>(</a:t>
            </a:r>
            <a:r>
              <a:rPr lang="ko-KR" altLang="en-US" dirty="0"/>
              <a:t>레벨 디자인</a:t>
            </a:r>
            <a:r>
              <a:rPr lang="en-US" altLang="ko-KR" dirty="0"/>
              <a:t>, </a:t>
            </a:r>
            <a:r>
              <a:rPr lang="ko-KR" altLang="en-US" dirty="0"/>
              <a:t>배치</a:t>
            </a:r>
            <a:r>
              <a:rPr lang="en-US" altLang="ko-KR" dirty="0"/>
              <a:t>) – </a:t>
            </a:r>
            <a:r>
              <a:rPr lang="ko-KR" altLang="en-US" dirty="0"/>
              <a:t>주기적 진행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그래픽에 대한 이해</a:t>
            </a:r>
            <a:r>
              <a:rPr lang="en-US" altLang="ko-KR" dirty="0"/>
              <a:t>(</a:t>
            </a:r>
            <a:r>
              <a:rPr lang="ko-KR" altLang="en-US" dirty="0"/>
              <a:t>캐릭터 디자인</a:t>
            </a:r>
            <a:r>
              <a:rPr lang="en-US" altLang="ko-KR" dirty="0"/>
              <a:t>, </a:t>
            </a:r>
            <a:r>
              <a:rPr lang="ko-KR" altLang="en-US" dirty="0"/>
              <a:t>모션</a:t>
            </a:r>
            <a:r>
              <a:rPr lang="en-US" altLang="ko-KR" dirty="0"/>
              <a:t>) – </a:t>
            </a:r>
            <a:r>
              <a:rPr lang="ko-KR" altLang="en-US" dirty="0"/>
              <a:t>주기적 진행</a:t>
            </a:r>
            <a:endParaRPr lang="en-US" altLang="ko-K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331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자료구조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300" y="1252728"/>
            <a:ext cx="10756900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배열과 연결리스트</a:t>
            </a:r>
            <a:br>
              <a:rPr lang="en-US" altLang="ko-KR" dirty="0"/>
            </a:br>
            <a:r>
              <a:rPr lang="ko-KR" altLang="en-US" dirty="0"/>
              <a:t>배열은 단순히 공간에 연속적으로 숫자 삽입</a:t>
            </a:r>
            <a:br>
              <a:rPr lang="en-US" altLang="ko-KR" sz="2000" dirty="0"/>
            </a:br>
            <a:r>
              <a:rPr lang="ko-KR" altLang="en-US" dirty="0"/>
              <a:t>연결리스트는 노드간 연결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2172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자료구조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300" y="1252728"/>
            <a:ext cx="10756900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배열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3528237-FFB0-4259-A6D6-212A822DEF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147" t="65233" r="13644" b="26873"/>
          <a:stretch/>
        </p:blipFill>
        <p:spPr>
          <a:xfrm>
            <a:off x="1673177" y="2813576"/>
            <a:ext cx="8543525" cy="123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9846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자료구조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300" y="1252728"/>
            <a:ext cx="10756900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연결리스트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CCB5C03-BF1B-4ACA-9405-D4D6C5197B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646" t="28084" r="11771" b="21361"/>
          <a:stretch/>
        </p:blipFill>
        <p:spPr>
          <a:xfrm>
            <a:off x="3270250" y="2088115"/>
            <a:ext cx="5651500" cy="351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9288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자료구조 예시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300" y="1252728"/>
            <a:ext cx="10769600" cy="459943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다음과 같은 몬스터 번호를 가지고 있다고 가정하자</a:t>
            </a:r>
            <a:br>
              <a:rPr lang="en-US" altLang="ko-KR" dirty="0"/>
            </a:br>
            <a:r>
              <a:rPr lang="en-US" altLang="ko-KR" sz="2800" dirty="0"/>
              <a:t>3, 10, 5, 15, 6, 32, 1, 599, 40,…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업무 </a:t>
            </a:r>
            <a:r>
              <a:rPr lang="en-US" altLang="ko-KR" dirty="0"/>
              <a:t>A: </a:t>
            </a:r>
            <a:r>
              <a:rPr lang="en-US" altLang="ko-KR" dirty="0" err="1"/>
              <a:t>i</a:t>
            </a:r>
            <a:r>
              <a:rPr lang="ko-KR" altLang="en-US" dirty="0"/>
              <a:t>번째 번호의 몬스터를 즉시 가져온다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sz="2600" dirty="0"/>
              <a:t>- </a:t>
            </a:r>
            <a:r>
              <a:rPr lang="ko-KR" altLang="en-US" sz="2600" dirty="0"/>
              <a:t>이 경우에는 배열을 쓰는게 좋다</a:t>
            </a:r>
            <a:r>
              <a:rPr lang="en-US" altLang="ko-KR" sz="2600" dirty="0"/>
              <a:t>. </a:t>
            </a:r>
            <a:r>
              <a:rPr lang="ko-KR" altLang="en-US" sz="2600" dirty="0"/>
              <a:t>즉시 접근이 되니까</a:t>
            </a:r>
            <a:r>
              <a:rPr lang="en-US" altLang="ko-KR" sz="2600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업무 </a:t>
            </a:r>
            <a:r>
              <a:rPr lang="en-US" altLang="ko-KR" dirty="0"/>
              <a:t>B: 1~999</a:t>
            </a:r>
            <a:r>
              <a:rPr lang="ko-KR" altLang="en-US" dirty="0"/>
              <a:t>번까지 모든 몬스터를 가져오면서</a:t>
            </a:r>
            <a:r>
              <a:rPr lang="en-US" altLang="ko-KR" dirty="0"/>
              <a:t>, </a:t>
            </a:r>
            <a:r>
              <a:rPr lang="ko-KR" altLang="en-US" dirty="0"/>
              <a:t>동시에 게임 패치로 인해 쓸모 없어진 몬스터는 제거한다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sz="2400" dirty="0"/>
              <a:t>- </a:t>
            </a:r>
            <a:r>
              <a:rPr lang="ko-KR" altLang="en-US" sz="2400" dirty="0"/>
              <a:t>이 경우 빈칸을 메워주어야 한다</a:t>
            </a:r>
            <a:r>
              <a:rPr lang="en-US" altLang="ko-KR" sz="2400" dirty="0"/>
              <a:t>(</a:t>
            </a:r>
            <a:r>
              <a:rPr lang="ko-KR" altLang="en-US" sz="2400" dirty="0"/>
              <a:t>다음에도 순차접근 필요</a:t>
            </a:r>
            <a:r>
              <a:rPr lang="en-US" altLang="ko-KR" sz="2400" dirty="0"/>
              <a:t>)</a:t>
            </a:r>
            <a:br>
              <a:rPr lang="en-US" altLang="ko-KR" sz="2400" dirty="0"/>
            </a:br>
            <a:r>
              <a:rPr lang="en-US" altLang="ko-KR" sz="2400" dirty="0"/>
              <a:t>- </a:t>
            </a:r>
            <a:r>
              <a:rPr lang="ko-KR" altLang="en-US" sz="2400" dirty="0"/>
              <a:t>이 경우에 연결리스트</a:t>
            </a:r>
            <a:r>
              <a:rPr lang="en-US" altLang="ko-KR" sz="2400" dirty="0"/>
              <a:t>(Linked List)</a:t>
            </a:r>
            <a:r>
              <a:rPr lang="ko-KR" altLang="en-US" sz="2400" dirty="0"/>
              <a:t>가 좋은 해결책이 된다</a:t>
            </a:r>
            <a:r>
              <a:rPr lang="en-US" altLang="ko-KR" sz="2400" dirty="0"/>
              <a:t>.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652242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자료구조 예시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687220A-8C1C-423A-94DE-2A3D443E9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배열의 삽입연산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1. </a:t>
            </a:r>
            <a:r>
              <a:rPr lang="ko-KR" altLang="en-US" dirty="0"/>
              <a:t>무작위 공간 </a:t>
            </a:r>
            <a:r>
              <a:rPr lang="en-US" altLang="ko-KR" dirty="0" err="1"/>
              <a:t>i</a:t>
            </a:r>
            <a:r>
              <a:rPr lang="en-US" altLang="ko-KR" dirty="0"/>
              <a:t> </a:t>
            </a:r>
            <a:r>
              <a:rPr lang="ko-KR" altLang="en-US" dirty="0"/>
              <a:t>찾기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en-US" altLang="ko-KR" dirty="0" err="1"/>
              <a:t>i</a:t>
            </a:r>
            <a:r>
              <a:rPr lang="ko-KR" altLang="en-US" dirty="0"/>
              <a:t>에 요소 삽입연산 진행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+ </a:t>
            </a:r>
            <a:r>
              <a:rPr lang="ko-KR" altLang="en-US" dirty="0"/>
              <a:t>배열이 가득 찼을 때 </a:t>
            </a:r>
            <a:r>
              <a:rPr lang="en-US" altLang="ko-KR" dirty="0"/>
              <a:t>– O (n) time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B2B8DAC-B467-4836-BC1E-E30D92563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1360487"/>
            <a:ext cx="7315200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808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자료구조 예시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687220A-8C1C-423A-94DE-2A3D443E9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배열의 삭제연산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1. </a:t>
            </a:r>
            <a:r>
              <a:rPr lang="en-US" altLang="ko-KR" dirty="0" err="1"/>
              <a:t>i</a:t>
            </a:r>
            <a:r>
              <a:rPr lang="ko-KR" altLang="en-US" dirty="0"/>
              <a:t>번째 값을 삭제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en-US" altLang="ko-KR" dirty="0" err="1"/>
              <a:t>i</a:t>
            </a:r>
            <a:r>
              <a:rPr lang="ko-KR" altLang="en-US" dirty="0"/>
              <a:t>번째 이후의 모든 값을 앞으로 </a:t>
            </a:r>
            <a:r>
              <a:rPr lang="ko-KR" altLang="en-US" dirty="0" err="1"/>
              <a:t>당겨오기</a:t>
            </a:r>
            <a:r>
              <a:rPr lang="ko-KR" altLang="en-US" dirty="0"/>
              <a:t> </a:t>
            </a:r>
            <a:r>
              <a:rPr lang="en-US" altLang="ko-KR" dirty="0"/>
              <a:t>– O(n-</a:t>
            </a:r>
            <a:r>
              <a:rPr lang="en-US" altLang="ko-KR" dirty="0" err="1"/>
              <a:t>i</a:t>
            </a:r>
            <a:r>
              <a:rPr lang="en-US" altLang="ko-KR" dirty="0"/>
              <a:t>) time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B2B8DAC-B467-4836-BC1E-E30D92563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1360487"/>
            <a:ext cx="7315200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0985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자료구조 예시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687220A-8C1C-423A-94DE-2A3D443E9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연결리스트의 삽입연산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1. </a:t>
            </a:r>
            <a:r>
              <a:rPr lang="ko-KR" altLang="en-US" dirty="0"/>
              <a:t>새 노드 만들기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ko-KR" altLang="en-US" dirty="0"/>
              <a:t>노드에 </a:t>
            </a:r>
            <a:r>
              <a:rPr lang="ko-KR" altLang="en-US" dirty="0" err="1"/>
              <a:t>값넣기</a:t>
            </a:r>
            <a:br>
              <a:rPr lang="en-US" altLang="ko-KR" dirty="0"/>
            </a:br>
            <a:r>
              <a:rPr lang="en-US" altLang="ko-KR" dirty="0"/>
              <a:t>3. </a:t>
            </a:r>
            <a:r>
              <a:rPr lang="ko-KR" altLang="en-US" dirty="0"/>
              <a:t>새 노드가 </a:t>
            </a:r>
            <a:r>
              <a:rPr lang="ko-KR" altLang="en-US" dirty="0" err="1"/>
              <a:t>헤드값</a:t>
            </a:r>
            <a:r>
              <a:rPr lang="ko-KR" altLang="en-US" dirty="0"/>
              <a:t> 가리키도록 하기</a:t>
            </a:r>
            <a:br>
              <a:rPr lang="en-US" altLang="ko-KR" dirty="0"/>
            </a:br>
            <a:r>
              <a:rPr lang="en-US" altLang="ko-KR" dirty="0"/>
              <a:t>4. </a:t>
            </a:r>
            <a:r>
              <a:rPr lang="ko-KR" altLang="en-US" dirty="0"/>
              <a:t>헤드</a:t>
            </a:r>
            <a:r>
              <a:rPr lang="en-US" altLang="ko-KR" dirty="0"/>
              <a:t> </a:t>
            </a:r>
            <a:r>
              <a:rPr lang="ko-KR" altLang="en-US" dirty="0"/>
              <a:t>포인터를 새 노드</a:t>
            </a:r>
            <a:br>
              <a:rPr lang="en-US" altLang="ko-KR" dirty="0"/>
            </a:br>
            <a:r>
              <a:rPr lang="en-US" altLang="ko-KR" dirty="0"/>
              <a:t>    </a:t>
            </a:r>
            <a:r>
              <a:rPr lang="ko-KR" altLang="en-US" dirty="0"/>
              <a:t>가리키도록 하기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A806C1C-685D-48AA-BBDF-1EDFB6AAF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9986" y="1252728"/>
            <a:ext cx="3914775" cy="431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7608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자료구조 예시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687220A-8C1C-423A-94DE-2A3D443E90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연결리스트의 삭제연산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1. </a:t>
            </a:r>
            <a:r>
              <a:rPr lang="ko-KR" altLang="en-US" dirty="0" err="1"/>
              <a:t>헤드노드</a:t>
            </a:r>
            <a:r>
              <a:rPr lang="ko-KR" altLang="en-US" dirty="0"/>
              <a:t> 포인터 따로 보관</a:t>
            </a:r>
            <a:br>
              <a:rPr lang="en-US" altLang="ko-KR" dirty="0"/>
            </a:br>
            <a:r>
              <a:rPr lang="en-US" altLang="ko-KR" dirty="0"/>
              <a:t>2. </a:t>
            </a:r>
            <a:r>
              <a:rPr lang="ko-KR" altLang="en-US" dirty="0"/>
              <a:t>헤드가 다음 노드 가리키도록 하기</a:t>
            </a:r>
            <a:br>
              <a:rPr lang="en-US" altLang="ko-KR" dirty="0"/>
            </a:br>
            <a:r>
              <a:rPr lang="en-US" altLang="ko-KR" dirty="0"/>
              <a:t>3. </a:t>
            </a:r>
            <a:r>
              <a:rPr lang="ko-KR" altLang="en-US" dirty="0"/>
              <a:t>보관했던 </a:t>
            </a:r>
            <a:r>
              <a:rPr lang="ko-KR" altLang="en-US" dirty="0" err="1"/>
              <a:t>헤드노드</a:t>
            </a:r>
            <a:r>
              <a:rPr lang="ko-KR" altLang="en-US" dirty="0"/>
              <a:t> 포인터가</a:t>
            </a:r>
            <a:br>
              <a:rPr lang="en-US" altLang="ko-KR" dirty="0"/>
            </a:br>
            <a:r>
              <a:rPr lang="ko-KR" altLang="en-US" dirty="0"/>
              <a:t>가리키는 노드</a:t>
            </a:r>
            <a:r>
              <a:rPr lang="en-US" altLang="ko-KR" dirty="0"/>
              <a:t> </a:t>
            </a:r>
            <a:r>
              <a:rPr lang="ko-KR" altLang="en-US" dirty="0"/>
              <a:t>삭제</a:t>
            </a:r>
            <a:br>
              <a:rPr lang="en-US" altLang="ko-KR" dirty="0"/>
            </a:b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30272A3-9A79-4612-BF34-5D7DF1288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6180" y="1252728"/>
            <a:ext cx="3282406" cy="423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248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 err="1"/>
              <a:t>내용복습</a:t>
            </a:r>
            <a:endParaRPr lang="ko-KR" altLang="en-US" dirty="0"/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07D96BF2-098D-4C3C-ACCB-EC626F6959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63156"/>
              </p:ext>
            </p:extLst>
          </p:nvPr>
        </p:nvGraphicFramePr>
        <p:xfrm>
          <a:off x="609600" y="1527175"/>
          <a:ext cx="10972800" cy="459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751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pic>
        <p:nvPicPr>
          <p:cNvPr id="1028" name="Picture 4" descr="그림1. 20180105_001_java-Class-and-Object">
            <a:extLst>
              <a:ext uri="{FF2B5EF4-FFF2-40B4-BE49-F238E27FC236}">
                <a16:creationId xmlns:a16="http://schemas.microsoft.com/office/drawing/2014/main" id="{308D75BB-B349-4228-84AE-C05A929080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548" y="1252728"/>
            <a:ext cx="7036904" cy="4822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6311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클래스와 상속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824" y="1129284"/>
            <a:ext cx="6155184" cy="4599432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상속</a:t>
            </a:r>
            <a:br>
              <a:rPr lang="en-US" altLang="ko-KR" dirty="0"/>
            </a:br>
            <a:r>
              <a:rPr lang="en-US" altLang="ko-KR" sz="2400" dirty="0"/>
              <a:t>- </a:t>
            </a:r>
            <a:r>
              <a:rPr lang="ko-KR" altLang="en-US" sz="2400" b="0" i="0" dirty="0">
                <a:solidFill>
                  <a:srgbClr val="212529"/>
                </a:solidFill>
                <a:effectLst/>
                <a:latin typeface="-apple-system"/>
              </a:rPr>
              <a:t>기존 클래스에 기능 추가하거나</a:t>
            </a:r>
            <a:br>
              <a:rPr lang="en-US" altLang="ko-KR" sz="2400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sz="2400" b="0" i="0" dirty="0">
                <a:solidFill>
                  <a:srgbClr val="212529"/>
                </a:solidFill>
                <a:effectLst/>
                <a:latin typeface="-apple-system"/>
              </a:rPr>
              <a:t>재정의해서 새로운 클래스를 </a:t>
            </a:r>
            <a:br>
              <a:rPr lang="en-US" altLang="ko-KR" sz="2400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sz="2400" b="0" i="0" dirty="0">
                <a:solidFill>
                  <a:srgbClr val="212529"/>
                </a:solidFill>
                <a:effectLst/>
                <a:latin typeface="-apple-system"/>
              </a:rPr>
              <a:t>정의하는 것</a:t>
            </a:r>
            <a:br>
              <a:rPr lang="en-US" altLang="ko-KR" sz="2400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en-US" altLang="ko-KR" sz="2400" b="0" i="0" dirty="0">
                <a:solidFill>
                  <a:srgbClr val="212529"/>
                </a:solidFill>
                <a:effectLst/>
                <a:latin typeface="-apple-system"/>
              </a:rPr>
              <a:t>- </a:t>
            </a:r>
            <a:r>
              <a:rPr lang="ko-KR" altLang="en-US" sz="2400" b="0" i="0" dirty="0">
                <a:solidFill>
                  <a:srgbClr val="212529"/>
                </a:solidFill>
                <a:effectLst/>
                <a:latin typeface="-apple-system"/>
              </a:rPr>
              <a:t>게임에서는 코드 재활용을 위해 사용</a:t>
            </a:r>
            <a:endParaRPr lang="en-US" altLang="ko-KR" sz="2400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 err="1"/>
              <a:t>다형성</a:t>
            </a:r>
            <a:br>
              <a:rPr lang="en-US" altLang="ko-KR" sz="2800" dirty="0"/>
            </a:br>
            <a:r>
              <a:rPr lang="en-US" altLang="ko-KR" sz="2800" dirty="0"/>
              <a:t>- </a:t>
            </a:r>
            <a:r>
              <a:rPr lang="ko-KR" altLang="en-US" sz="2400" dirty="0"/>
              <a:t>하나의 객체가 여러 가지 타입을 가질 수 있는 것을 의미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53539F-CB80-485F-B3E3-96E1F9E31A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10" t="4059" r="62319" b="54782"/>
          <a:stretch/>
        </p:blipFill>
        <p:spPr>
          <a:xfrm>
            <a:off x="7157203" y="1252728"/>
            <a:ext cx="3886617" cy="428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58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클래스와 상속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5306291" cy="4599432"/>
          </a:xfrm>
        </p:spPr>
        <p:txBody>
          <a:bodyPr/>
          <a:lstStyle/>
          <a:p>
            <a:r>
              <a:rPr lang="ko-KR" altLang="en-US" dirty="0"/>
              <a:t>몬스터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인공지능 기능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애니메이션 기능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공격과 방어 기능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물리 기능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기타 필수 기능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4605CE-08EF-40A8-8258-EACA34BD72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10" t="9932" r="76877" b="54781"/>
          <a:stretch/>
        </p:blipFill>
        <p:spPr>
          <a:xfrm>
            <a:off x="4412769" y="1527048"/>
            <a:ext cx="1340878" cy="2645674"/>
          </a:xfrm>
          <a:prstGeom prst="rect">
            <a:avLst/>
          </a:prstGeom>
        </p:spPr>
      </p:pic>
      <p:sp>
        <p:nvSpPr>
          <p:cNvPr id="7" name="내용 개체 틀 3">
            <a:extLst>
              <a:ext uri="{FF2B5EF4-FFF2-40B4-BE49-F238E27FC236}">
                <a16:creationId xmlns:a16="http://schemas.microsoft.com/office/drawing/2014/main" id="{F0C02153-2B8F-43A8-B88A-D84CC376AE6E}"/>
              </a:ext>
            </a:extLst>
          </p:cNvPr>
          <p:cNvSpPr txBox="1">
            <a:spLocks/>
          </p:cNvSpPr>
          <p:nvPr/>
        </p:nvSpPr>
        <p:spPr bwMode="gray">
          <a:xfrm>
            <a:off x="5753647" y="1502387"/>
            <a:ext cx="5195454" cy="4599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오크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초록색 피부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오크 애니메이션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오크의 스킬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그외</a:t>
            </a:r>
            <a:r>
              <a:rPr lang="ko-KR" altLang="en-US" dirty="0"/>
              <a:t> 오크의 고유 기능</a:t>
            </a:r>
            <a:br>
              <a:rPr lang="en-US" altLang="ko-KR" dirty="0"/>
            </a:b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8072419-2B9D-4B07-958C-68E49FBFBC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70" t="57071" r="69621" b="23377"/>
          <a:stretch/>
        </p:blipFill>
        <p:spPr>
          <a:xfrm rot="5400000">
            <a:off x="9997576" y="1943082"/>
            <a:ext cx="2449210" cy="161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765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클래스와 상속</a:t>
            </a:r>
          </a:p>
        </p:txBody>
      </p:sp>
      <p:sp>
        <p:nvSpPr>
          <p:cNvPr id="7" name="내용 개체 틀 3">
            <a:extLst>
              <a:ext uri="{FF2B5EF4-FFF2-40B4-BE49-F238E27FC236}">
                <a16:creationId xmlns:a16="http://schemas.microsoft.com/office/drawing/2014/main" id="{F0C02153-2B8F-43A8-B88A-D84CC376AE6E}"/>
              </a:ext>
            </a:extLst>
          </p:cNvPr>
          <p:cNvSpPr txBox="1">
            <a:spLocks/>
          </p:cNvSpPr>
          <p:nvPr/>
        </p:nvSpPr>
        <p:spPr bwMode="gray">
          <a:xfrm>
            <a:off x="0" y="1409621"/>
            <a:ext cx="5195454" cy="4599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오크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초록색 피부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오크 애니메이션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오크의 스킬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그외</a:t>
            </a:r>
            <a:r>
              <a:rPr lang="ko-KR" altLang="en-US" dirty="0"/>
              <a:t> 오크의 고유 기능</a:t>
            </a:r>
            <a:br>
              <a:rPr lang="en-US" altLang="ko-KR" dirty="0"/>
            </a:b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8072419-2B9D-4B07-958C-68E49FBFB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70" t="57071" r="69621" b="23377"/>
          <a:stretch/>
        </p:blipFill>
        <p:spPr>
          <a:xfrm rot="5400000">
            <a:off x="4177059" y="1825655"/>
            <a:ext cx="2449210" cy="1617143"/>
          </a:xfrm>
          <a:prstGeom prst="rect">
            <a:avLst/>
          </a:prstGeom>
        </p:spPr>
      </p:pic>
      <p:sp>
        <p:nvSpPr>
          <p:cNvPr id="9" name="내용 개체 틀 3">
            <a:extLst>
              <a:ext uri="{FF2B5EF4-FFF2-40B4-BE49-F238E27FC236}">
                <a16:creationId xmlns:a16="http://schemas.microsoft.com/office/drawing/2014/main" id="{29FBC40C-62F0-4D65-85E1-FE8EF2B16DB7}"/>
              </a:ext>
            </a:extLst>
          </p:cNvPr>
          <p:cNvSpPr txBox="1">
            <a:spLocks/>
          </p:cNvSpPr>
          <p:nvPr/>
        </p:nvSpPr>
        <p:spPr bwMode="gray">
          <a:xfrm>
            <a:off x="6210236" y="1409621"/>
            <a:ext cx="5195454" cy="4599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오크 대장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대장 모자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새로운 무기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강력한 스킬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그외</a:t>
            </a:r>
            <a:r>
              <a:rPr lang="ko-KR" altLang="en-US" dirty="0"/>
              <a:t> 오크 대장의</a:t>
            </a:r>
            <a:br>
              <a:rPr lang="en-US" altLang="ko-KR" dirty="0"/>
            </a:br>
            <a:r>
              <a:rPr lang="en-US" altLang="ko-KR" dirty="0"/>
              <a:t>  </a:t>
            </a:r>
            <a:r>
              <a:rPr lang="ko-KR" altLang="en-US" dirty="0"/>
              <a:t>고유 기능</a:t>
            </a:r>
            <a:br>
              <a:rPr lang="en-US" altLang="ko-KR" dirty="0"/>
            </a:b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CB7A858-17AA-486A-BBEF-A6B3235F3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65" t="54841" r="3587" b="19292"/>
          <a:stretch/>
        </p:blipFill>
        <p:spPr>
          <a:xfrm rot="5400000">
            <a:off x="9453500" y="1996639"/>
            <a:ext cx="2790420" cy="158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92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A98BF8-D045-4189-9C06-92D1DB15A62D}"/>
              </a:ext>
            </a:extLst>
          </p:cNvPr>
          <p:cNvSpPr txBox="1"/>
          <p:nvPr/>
        </p:nvSpPr>
        <p:spPr>
          <a:xfrm>
            <a:off x="418279" y="1859339"/>
            <a:ext cx="7328453" cy="3928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Actor.cs</a:t>
            </a:r>
            <a:r>
              <a:rPr lang="ko-KR" altLang="en-US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파일</a:t>
            </a:r>
            <a:endParaRPr lang="en-US" altLang="ko-KR" dirty="0">
              <a:solidFill>
                <a:srgbClr val="0000FF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en-US" altLang="ko-KR" dirty="0">
              <a:solidFill>
                <a:srgbClr val="0000FF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Actor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id; </a:t>
            </a:r>
            <a:r>
              <a:rPr lang="en-US" altLang="ko-KR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접근자는 지정하지 않으면 기본적으로 </a:t>
            </a:r>
            <a:r>
              <a:rPr lang="en-US" altLang="ko-KR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private </a:t>
            </a:r>
            <a:r>
              <a:rPr lang="ko-KR" altLang="en-US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따라서 외부에서 사용하고 싶으면 </a:t>
            </a:r>
            <a:r>
              <a:rPr lang="en-US" altLang="ko-KR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ko-KR" altLang="en-US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을 쓸 것</a:t>
            </a:r>
            <a:r>
              <a:rPr lang="en-US" altLang="ko-KR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!</a:t>
            </a:r>
            <a:endParaRPr lang="ko-KR" altLang="en-US" sz="16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타이틀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무기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힘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레벨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A63190-63B1-40FE-9F2E-4CBFD78349E0}"/>
              </a:ext>
            </a:extLst>
          </p:cNvPr>
          <p:cNvSpPr txBox="1"/>
          <p:nvPr/>
        </p:nvSpPr>
        <p:spPr>
          <a:xfrm>
            <a:off x="7235173" y="1881000"/>
            <a:ext cx="6096000" cy="2820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Player.cs</a:t>
            </a:r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파일</a:t>
            </a:r>
            <a:endParaRPr lang="en-US" altLang="ko-KR" sz="1800" dirty="0">
              <a:solidFill>
                <a:srgbClr val="0000FF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en-US" altLang="ko-KR" dirty="0">
              <a:solidFill>
                <a:srgbClr val="0000FF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Actor {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move()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6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플레이어는 움직입니다</a:t>
            </a:r>
            <a:r>
              <a:rPr lang="en-US" altLang="ko-KR" sz="16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5928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클래스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563AEE-05D1-4008-9525-8305F2F7C330}"/>
              </a:ext>
            </a:extLst>
          </p:cNvPr>
          <p:cNvSpPr txBox="1"/>
          <p:nvPr/>
        </p:nvSpPr>
        <p:spPr>
          <a:xfrm>
            <a:off x="974034" y="2118604"/>
            <a:ext cx="1024393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Player();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player.id = 0;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용사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타이틀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전설의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2.4f;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무기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지팡이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player.Talk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player.HasWeapon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</a:p>
          <a:p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player.LevelUp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의 레벨은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레벨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 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입니다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player.move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5302966"/>
      </p:ext>
    </p:extLst>
  </p:cSld>
  <p:clrMapOvr>
    <a:masterClrMapping/>
  </p:clrMapOvr>
</p:sld>
</file>

<file path=ppt/theme/theme1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교육 테마</Template>
  <TotalTime>633</TotalTime>
  <Words>1290</Words>
  <Application>Microsoft Office PowerPoint</Application>
  <PresentationFormat>와이드스크린</PresentationFormat>
  <Paragraphs>208</Paragraphs>
  <Slides>27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6" baseType="lpstr">
      <vt:lpstr>-apple-system</vt:lpstr>
      <vt:lpstr>Noto Sans KR</vt:lpstr>
      <vt:lpstr>돋움체</vt:lpstr>
      <vt:lpstr>맑은 고딕</vt:lpstr>
      <vt:lpstr>Arial</vt:lpstr>
      <vt:lpstr>Candara</vt:lpstr>
      <vt:lpstr>Corbel</vt:lpstr>
      <vt:lpstr>Wingdings 3</vt:lpstr>
      <vt:lpstr>New_Education02</vt:lpstr>
      <vt:lpstr>Game Programming</vt:lpstr>
      <vt:lpstr>유니티를 배우기 위해</vt:lpstr>
      <vt:lpstr>C# - 내용복습</vt:lpstr>
      <vt:lpstr>C# - 클래스</vt:lpstr>
      <vt:lpstr>C# - 클래스와 상속</vt:lpstr>
      <vt:lpstr>C# - 클래스와 상속</vt:lpstr>
      <vt:lpstr>C# - 클래스와 상속</vt:lpstr>
      <vt:lpstr>C# - 클래스</vt:lpstr>
      <vt:lpstr>C# - 클래스</vt:lpstr>
      <vt:lpstr>C# - 클래스</vt:lpstr>
      <vt:lpstr>C# - 함수(메소드)</vt:lpstr>
      <vt:lpstr>C# - 함수(메소드)</vt:lpstr>
      <vt:lpstr>C# - 함수(메소드)</vt:lpstr>
      <vt:lpstr>C#</vt:lpstr>
      <vt:lpstr>C# - 제네릭</vt:lpstr>
      <vt:lpstr>C# - 제네릭 (심화)</vt:lpstr>
      <vt:lpstr>C# - 제네릭 (심화)</vt:lpstr>
      <vt:lpstr>C# - 구조체</vt:lpstr>
      <vt:lpstr>C# - 예외처리</vt:lpstr>
      <vt:lpstr>C# - 자료구조</vt:lpstr>
      <vt:lpstr>C# - 자료구조</vt:lpstr>
      <vt:lpstr>C# - 자료구조</vt:lpstr>
      <vt:lpstr>C# - 자료구조 예시</vt:lpstr>
      <vt:lpstr>C# - 자료구조 예시</vt:lpstr>
      <vt:lpstr>C# - 자료구조 예시</vt:lpstr>
      <vt:lpstr>C# - 자료구조 예시</vt:lpstr>
      <vt:lpstr>C# - 자료구조 예시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</dc:title>
  <dc:creator>박 현우</dc:creator>
  <cp:lastModifiedBy>박 현우</cp:lastModifiedBy>
  <cp:revision>32</cp:revision>
  <dcterms:created xsi:type="dcterms:W3CDTF">2022-02-27T13:11:24Z</dcterms:created>
  <dcterms:modified xsi:type="dcterms:W3CDTF">2022-03-06T06:41:35Z</dcterms:modified>
</cp:coreProperties>
</file>

<file path=docProps/thumbnail.jpeg>
</file>